
<file path=[Content_Types].xml><?xml version="1.0" encoding="utf-8"?>
<Types xmlns="http://schemas.openxmlformats.org/package/2006/content-types">
  <Default Extension="png" ContentType="image/png"/>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sldIdLst>
    <p:sldId id="256" r:id="rId4"/>
    <p:sldId id="257" r:id="rId5"/>
    <p:sldId id="258" r:id="rId6"/>
    <p:sldId id="259" r:id="rId7"/>
    <p:sldId id="260" r:id="rId8"/>
    <p:sldId id="262" r:id="rId9"/>
    <p:sldId id="261" r:id="rId10"/>
    <p:sldId id="263" r:id="rId11"/>
    <p:sldId id="265" r:id="rId12"/>
    <p:sldId id="266" r:id="rId13"/>
    <p:sldId id="267" r:id="rId14"/>
    <p:sldId id="268" r:id="rId15"/>
    <p:sldId id="271" r:id="rId16"/>
    <p:sldId id="270" r:id="rId17"/>
  </p:sldIdLst>
  <p:sldSz cx="12192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showGuides="1">
      <p:cViewPr varScale="1">
        <p:scale>
          <a:sx n="99" d="100"/>
          <a:sy n="99" d="100"/>
        </p:scale>
        <p:origin x="84" y="582"/>
      </p:cViewPr>
      <p:guideLst>
        <p:guide orient="horz" pos="2160"/>
        <p:guide pos="3840"/>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 Type="http://schemas.openxmlformats.org/officeDocument/2006/relationships/slideMaster" Target="slideMasters/slideMaster2.xml"/><Relationship Id="rId20" Type="http://schemas.openxmlformats.org/officeDocument/2006/relationships/tableStyles" Target="tableStyles.xml"/><Relationship Id="rId2" Type="http://schemas.openxmlformats.org/officeDocument/2006/relationships/theme" Target="theme/theme1.xml"/><Relationship Id="rId19" Type="http://schemas.openxmlformats.org/officeDocument/2006/relationships/viewProps" Target="viewProps.xml"/><Relationship Id="rId18" Type="http://schemas.openxmlformats.org/officeDocument/2006/relationships/presProps" Target="presProps.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6" Type="http://schemas.openxmlformats.org/officeDocument/2006/relationships/tags" Target="../tags/tag66.xml"/><Relationship Id="rId5" Type="http://schemas.openxmlformats.org/officeDocument/2006/relationships/tags" Target="../tags/tag65.xml"/><Relationship Id="rId4" Type="http://schemas.openxmlformats.org/officeDocument/2006/relationships/tags" Target="../tags/tag64.xml"/><Relationship Id="rId3" Type="http://schemas.openxmlformats.org/officeDocument/2006/relationships/tags" Target="../tags/tag63.xml"/><Relationship Id="rId2" Type="http://schemas.openxmlformats.org/officeDocument/2006/relationships/tags" Target="../tags/tag62.xml"/><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6" Type="http://schemas.openxmlformats.org/officeDocument/2006/relationships/tags" Target="../tags/tag71.xml"/><Relationship Id="rId5" Type="http://schemas.openxmlformats.org/officeDocument/2006/relationships/tags" Target="../tags/tag70.xml"/><Relationship Id="rId4" Type="http://schemas.openxmlformats.org/officeDocument/2006/relationships/tags" Target="../tags/tag69.xml"/><Relationship Id="rId3" Type="http://schemas.openxmlformats.org/officeDocument/2006/relationships/tags" Target="../tags/tag68.xml"/><Relationship Id="rId2" Type="http://schemas.openxmlformats.org/officeDocument/2006/relationships/tags" Target="../tags/tag67.xml"/><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6" Type="http://schemas.openxmlformats.org/officeDocument/2006/relationships/tags" Target="../tags/tag76.xml"/><Relationship Id="rId5" Type="http://schemas.openxmlformats.org/officeDocument/2006/relationships/tags" Target="../tags/tag75.xml"/><Relationship Id="rId4" Type="http://schemas.openxmlformats.org/officeDocument/2006/relationships/tags" Target="../tags/tag74.xml"/><Relationship Id="rId3" Type="http://schemas.openxmlformats.org/officeDocument/2006/relationships/tags" Target="../tags/tag73.xml"/><Relationship Id="rId2" Type="http://schemas.openxmlformats.org/officeDocument/2006/relationships/tags" Target="../tags/tag72.xml"/><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7" Type="http://schemas.openxmlformats.org/officeDocument/2006/relationships/tags" Target="../tags/tag82.xml"/><Relationship Id="rId6" Type="http://schemas.openxmlformats.org/officeDocument/2006/relationships/tags" Target="../tags/tag81.xml"/><Relationship Id="rId5" Type="http://schemas.openxmlformats.org/officeDocument/2006/relationships/tags" Target="../tags/tag80.xml"/><Relationship Id="rId4" Type="http://schemas.openxmlformats.org/officeDocument/2006/relationships/tags" Target="../tags/tag79.xml"/><Relationship Id="rId3" Type="http://schemas.openxmlformats.org/officeDocument/2006/relationships/tags" Target="../tags/tag78.xml"/><Relationship Id="rId2" Type="http://schemas.openxmlformats.org/officeDocument/2006/relationships/tags" Target="../tags/tag77.xml"/><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9" Type="http://schemas.openxmlformats.org/officeDocument/2006/relationships/tags" Target="../tags/tag90.xml"/><Relationship Id="rId8" Type="http://schemas.openxmlformats.org/officeDocument/2006/relationships/tags" Target="../tags/tag89.xml"/><Relationship Id="rId7" Type="http://schemas.openxmlformats.org/officeDocument/2006/relationships/tags" Target="../tags/tag88.xml"/><Relationship Id="rId6" Type="http://schemas.openxmlformats.org/officeDocument/2006/relationships/tags" Target="../tags/tag87.xml"/><Relationship Id="rId5" Type="http://schemas.openxmlformats.org/officeDocument/2006/relationships/tags" Target="../tags/tag86.xml"/><Relationship Id="rId4" Type="http://schemas.openxmlformats.org/officeDocument/2006/relationships/tags" Target="../tags/tag85.xml"/><Relationship Id="rId3" Type="http://schemas.openxmlformats.org/officeDocument/2006/relationships/tags" Target="../tags/tag84.xml"/><Relationship Id="rId2" Type="http://schemas.openxmlformats.org/officeDocument/2006/relationships/tags" Target="../tags/tag83.xml"/><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5" Type="http://schemas.openxmlformats.org/officeDocument/2006/relationships/tags" Target="../tags/tag94.xml"/><Relationship Id="rId4" Type="http://schemas.openxmlformats.org/officeDocument/2006/relationships/tags" Target="../tags/tag93.xml"/><Relationship Id="rId3" Type="http://schemas.openxmlformats.org/officeDocument/2006/relationships/tags" Target="../tags/tag92.xml"/><Relationship Id="rId2" Type="http://schemas.openxmlformats.org/officeDocument/2006/relationships/tags" Target="../tags/tag91.xml"/><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4" Type="http://schemas.openxmlformats.org/officeDocument/2006/relationships/tags" Target="../tags/tag97.xml"/><Relationship Id="rId3" Type="http://schemas.openxmlformats.org/officeDocument/2006/relationships/tags" Target="../tags/tag96.xml"/><Relationship Id="rId2" Type="http://schemas.openxmlformats.org/officeDocument/2006/relationships/tags" Target="../tags/tag95.xml"/><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7" Type="http://schemas.openxmlformats.org/officeDocument/2006/relationships/tags" Target="../tags/tag103.xml"/><Relationship Id="rId6" Type="http://schemas.openxmlformats.org/officeDocument/2006/relationships/tags" Target="../tags/tag102.xml"/><Relationship Id="rId5" Type="http://schemas.openxmlformats.org/officeDocument/2006/relationships/tags" Target="../tags/tag101.xml"/><Relationship Id="rId4" Type="http://schemas.openxmlformats.org/officeDocument/2006/relationships/tags" Target="../tags/tag100.xml"/><Relationship Id="rId3" Type="http://schemas.openxmlformats.org/officeDocument/2006/relationships/tags" Target="../tags/tag99.xml"/><Relationship Id="rId2" Type="http://schemas.openxmlformats.org/officeDocument/2006/relationships/tags" Target="../tags/tag98.xml"/><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6" Type="http://schemas.openxmlformats.org/officeDocument/2006/relationships/tags" Target="../tags/tag108.xml"/><Relationship Id="rId5" Type="http://schemas.openxmlformats.org/officeDocument/2006/relationships/tags" Target="../tags/tag107.xml"/><Relationship Id="rId4" Type="http://schemas.openxmlformats.org/officeDocument/2006/relationships/tags" Target="../tags/tag106.xml"/><Relationship Id="rId3" Type="http://schemas.openxmlformats.org/officeDocument/2006/relationships/tags" Target="../tags/tag105.xml"/><Relationship Id="rId2" Type="http://schemas.openxmlformats.org/officeDocument/2006/relationships/tags" Target="../tags/tag104.xml"/><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5" Type="http://schemas.openxmlformats.org/officeDocument/2006/relationships/tags" Target="../tags/tag112.xml"/><Relationship Id="rId4" Type="http://schemas.openxmlformats.org/officeDocument/2006/relationships/tags" Target="../tags/tag111.xml"/><Relationship Id="rId3" Type="http://schemas.openxmlformats.org/officeDocument/2006/relationships/tags" Target="../tags/tag110.xml"/><Relationship Id="rId2" Type="http://schemas.openxmlformats.org/officeDocument/2006/relationships/tags" Target="../tags/tag109.xml"/><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6" Type="http://schemas.openxmlformats.org/officeDocument/2006/relationships/tags" Target="../tags/tag117.xml"/><Relationship Id="rId5" Type="http://schemas.openxmlformats.org/officeDocument/2006/relationships/tags" Target="../tags/tag116.xml"/><Relationship Id="rId4" Type="http://schemas.openxmlformats.org/officeDocument/2006/relationships/tags" Target="../tags/tag115.xml"/><Relationship Id="rId3" Type="http://schemas.openxmlformats.org/officeDocument/2006/relationships/tags" Target="../tags/tag114.xml"/><Relationship Id="rId2" Type="http://schemas.openxmlformats.org/officeDocument/2006/relationships/tags" Target="../tags/tag113.xm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14:cpLocks xmlns:a14="http://schemas.microsoft.com/office/drawing/2010/main" noGrp="1"/>
          </p:cNvSpPr>
          <p:nvPr>
            <p:ph type="ctrTitle"/>
            <p:custDataLst>
              <p:tags r:id="rId2"/>
            </p:custDataLst>
          </p:nvPr>
        </p:nvSpPr>
        <p:spPr>
          <a:xfrm>
            <a:off x="1198800" y="914400"/>
            <a:ext cx="9799200" cy="2570400"/>
          </a:xfrm>
        </p:spPr>
        <p:txBody>
          <a:bodyPr lIns="90000" tIns="46800" rIns="90000" bIns="46800" anchor="b" anchorCtr="0">
            <a:normAutofit/>
          </a:bodyPr>
          <a:lstStyle>
            <a:lvl1pPr algn="ctr">
              <a:defRPr sz="6000"/>
            </a:lvl1pPr>
          </a:lstStyle>
          <a:p>
            <a:r>
              <a:rPr lang="zh-CN" altLang="en-US" dirty="0"/>
              <a:t>单击此处编辑母版标题样式</a:t>
            </a:r>
            <a:endParaRPr lang="zh-CN" altLang="en-US" dirty="0"/>
          </a:p>
        </p:txBody>
      </p:sp>
      <p:sp>
        <p:nvSpPr>
          <p:cNvPr id="3" name="副标题 2"/>
          <p:cNvSpPr>
            <a14:cpLocks xmlns:a14="http://schemas.microsoft.com/office/drawing/2010/main" noGrp="1"/>
          </p:cNvSpPr>
          <p:nvPr>
            <p:ph type="subTitle" idx="1"/>
            <p:custDataLst>
              <p:tags r:id="rId3"/>
            </p:custDataLst>
          </p:nvPr>
        </p:nvSpPr>
        <p:spPr>
          <a:xfrm>
            <a:off x="1198800" y="3560400"/>
            <a:ext cx="9799200" cy="1472400"/>
          </a:xfrm>
        </p:spPr>
        <p:txBody>
          <a:bodyPr lIns="90000" tIns="46800" rIns="90000" bIns="46800">
            <a:normAutofit/>
          </a:bodyPr>
          <a:lstStyle>
            <a:lvl1pPr marL="0" indent="0" algn="ctr">
              <a:lnSpc>
                <a:spcPct val="110000"/>
              </a:lnSpc>
              <a:buNone/>
              <a:defRPr sz="2400" spc="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16" name="日期占位符 15"/>
          <p:cNvSpPr>
            <a14:cpLocks xmlns:a14="http://schemas.microsoft.com/office/drawing/2010/main" noGrp="1"/>
          </p:cNvSpPr>
          <p:nvPr>
            <p:ph type="dt" sz="half" idx="10"/>
            <p:custDataLst>
              <p:tags r:id="rId4"/>
            </p:custDataLst>
          </p:nvPr>
        </p:nvSpPr>
        <p:spPr/>
        <p:txBody>
          <a:bodyPr/>
          <a:lstStyle/>
          <a:p>
            <a:fld id="{760FBDFE-C587-4B4C-A407-44438C67B59E}" type="datetime1">
              <a:rPr lang="zh-CN" altLang="en-US" smtClean="0"/>
            </a:fld>
            <a:endParaRPr lang="zh-CN" altLang="en-US"/>
          </a:p>
        </p:txBody>
      </p:sp>
      <p:sp>
        <p:nvSpPr>
          <p:cNvPr id="17" name="页脚占位符 16"/>
          <p:cNvSpPr>
            <a14:cpLocks xmlns:a14="http://schemas.microsoft.com/office/drawing/2010/main" noGrp="1"/>
          </p:cNvSpPr>
          <p:nvPr>
            <p:ph type="ftr" sz="quarter" idx="11"/>
            <p:custDataLst>
              <p:tags r:id="rId5"/>
            </p:custDataLst>
          </p:nvPr>
        </p:nvSpPr>
        <p:spPr/>
        <p:txBody>
          <a:bodyPr/>
          <a:lstStyle/>
          <a:p>
            <a:endParaRPr lang="zh-CN" altLang="en-US" dirty="0"/>
          </a:p>
        </p:txBody>
      </p:sp>
      <p:sp>
        <p:nvSpPr>
          <p:cNvPr id="18" name="灯片编号占位符 17"/>
          <p:cNvSpPr>
            <a14:cpLocks xmlns:a14="http://schemas.microsoft.com/office/drawing/2010/main"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14:cpLocks xmlns:a14="http://schemas.microsoft.com/office/drawing/2010/main"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14:cpLocks xmlns:a14="http://schemas.microsoft.com/office/drawing/2010/main" noGrp="1"/>
          </p:cNvSpPr>
          <p:nvPr>
            <p:ph idx="1"/>
            <p:custDataLst>
              <p:tags r:id="rId3"/>
            </p:custDataLst>
          </p:nvPr>
        </p:nvSpPr>
        <p:spPr>
          <a:xfrm>
            <a:off x="608400" y="1490400"/>
            <a:ext cx="10969200" cy="4759200"/>
          </a:xfrm>
        </p:spPr>
        <p:txBody>
          <a:bodyPr vert="horz" lIns="90000" tIns="46800" rIns="90000" bIns="4680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14:cpLocks xmlns:a14="http://schemas.microsoft.com/office/drawing/2010/main" noGrp="1"/>
          </p:cNvSpPr>
          <p:nvPr>
            <p:ph type="dt" sz="half" idx="10"/>
            <p:custDataLst>
              <p:tags r:id="rId4"/>
            </p:custDataLst>
          </p:nvPr>
        </p:nvSpPr>
        <p:spPr/>
        <p:txBody>
          <a:bodyPr/>
          <a:lstStyle/>
          <a:p>
            <a:fld id="{760FBDFE-C587-4B4C-A407-44438C67B59E}" type="datetime1">
              <a:rPr lang="zh-CN" altLang="en-US" smtClean="0"/>
            </a:fld>
            <a:endParaRPr lang="zh-CN" altLang="en-US"/>
          </a:p>
        </p:txBody>
      </p:sp>
      <p:sp>
        <p:nvSpPr>
          <p:cNvPr id="5" name="页脚占位符 4"/>
          <p:cNvSpPr>
            <a14:cpLocks xmlns:a14="http://schemas.microsoft.com/office/drawing/2010/main" noGrp="1"/>
          </p:cNvSpPr>
          <p:nvPr>
            <p:ph type="ftr" sz="quarter" idx="11"/>
            <p:custDataLst>
              <p:tags r:id="rId5"/>
            </p:custDataLst>
          </p:nvPr>
        </p:nvSpPr>
        <p:spPr/>
        <p:txBody>
          <a:bodyPr/>
          <a:lstStyle/>
          <a:p>
            <a:endParaRPr lang="zh-CN" altLang="en-US"/>
          </a:p>
        </p:txBody>
      </p:sp>
      <p:sp>
        <p:nvSpPr>
          <p:cNvPr id="6" name="灯片编号占位符 5"/>
          <p:cNvSpPr>
            <a14:cpLocks xmlns:a14="http://schemas.microsoft.com/office/drawing/2010/main"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14:cpLocks xmlns:a14="http://schemas.microsoft.com/office/drawing/2010/main" noGrp="1"/>
          </p:cNvSpPr>
          <p:nvPr>
            <p:ph type="title"/>
            <p:custDataLst>
              <p:tags r:id="rId2"/>
            </p:custDataLst>
          </p:nvPr>
        </p:nvSpPr>
        <p:spPr>
          <a:xfrm>
            <a:off x="1990800" y="3848400"/>
            <a:ext cx="7768800" cy="766800"/>
          </a:xfrm>
        </p:spPr>
        <p:txBody>
          <a:bodyPr lIns="90000" tIns="46800" rIns="90000" bIns="46800" anchor="b" anchorCtr="0">
            <a:normAutofit/>
          </a:bodyPr>
          <a:lstStyle>
            <a:lvl1pPr>
              <a:defRPr sz="4400"/>
            </a:lvl1pPr>
          </a:lstStyle>
          <a:p>
            <a:r>
              <a:rPr lang="zh-CN" altLang="en-US" dirty="0"/>
              <a:t>单击此处编辑标题</a:t>
            </a:r>
            <a:endParaRPr lang="zh-CN" altLang="en-US" dirty="0"/>
          </a:p>
        </p:txBody>
      </p:sp>
      <p:sp>
        <p:nvSpPr>
          <p:cNvPr id="3" name="文本占位符 2"/>
          <p:cNvSpPr>
            <a14:cpLocks xmlns:a14="http://schemas.microsoft.com/office/drawing/2010/main" noGrp="1"/>
          </p:cNvSpPr>
          <p:nvPr>
            <p:ph type="body" idx="1"/>
            <p:custDataLst>
              <p:tags r:id="rId3"/>
            </p:custDataLst>
          </p:nvPr>
        </p:nvSpPr>
        <p:spPr>
          <a:xfrm>
            <a:off x="1990800" y="4615200"/>
            <a:ext cx="7768800" cy="867600"/>
          </a:xfrm>
        </p:spPr>
        <p:txBody>
          <a:bodyPr lIns="90000" tIns="46800" rIns="90000" bIns="46800">
            <a:normAutofit/>
          </a:bodyPr>
          <a:lstStyle>
            <a:lvl1pPr marL="0" indent="0">
              <a:buNone/>
              <a:defRPr sz="1800">
                <a:solidFill>
                  <a:schemeClr val="tx1">
                    <a:lumMod val="65000"/>
                    <a:lumOff val="3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endParaRPr lang="zh-CN" altLang="en-US" dirty="0"/>
          </a:p>
        </p:txBody>
      </p:sp>
      <p:sp>
        <p:nvSpPr>
          <p:cNvPr id="4" name="日期占位符 3"/>
          <p:cNvSpPr>
            <a14:cpLocks xmlns:a14="http://schemas.microsoft.com/office/drawing/2010/main" noGrp="1"/>
          </p:cNvSpPr>
          <p:nvPr>
            <p:ph type="dt" sz="half" idx="10"/>
            <p:custDataLst>
              <p:tags r:id="rId4"/>
            </p:custDataLst>
          </p:nvPr>
        </p:nvSpPr>
        <p:spPr/>
        <p:txBody>
          <a:bodyPr/>
          <a:lstStyle/>
          <a:p>
            <a:fld id="{760FBDFE-C587-4B4C-A407-44438C67B59E}" type="datetime1">
              <a:rPr lang="zh-CN" altLang="en-US" smtClean="0"/>
            </a:fld>
            <a:endParaRPr lang="zh-CN" altLang="en-US"/>
          </a:p>
        </p:txBody>
      </p:sp>
      <p:sp>
        <p:nvSpPr>
          <p:cNvPr id="5" name="页脚占位符 4"/>
          <p:cNvSpPr>
            <a14:cpLocks xmlns:a14="http://schemas.microsoft.com/office/drawing/2010/main" noGrp="1"/>
          </p:cNvSpPr>
          <p:nvPr>
            <p:ph type="ftr" sz="quarter" idx="11"/>
            <p:custDataLst>
              <p:tags r:id="rId5"/>
            </p:custDataLst>
          </p:nvPr>
        </p:nvSpPr>
        <p:spPr/>
        <p:txBody>
          <a:bodyPr/>
          <a:lstStyle/>
          <a:p>
            <a:endParaRPr lang="zh-CN" altLang="en-US"/>
          </a:p>
        </p:txBody>
      </p:sp>
      <p:sp>
        <p:nvSpPr>
          <p:cNvPr id="6" name="灯片编号占位符 5"/>
          <p:cNvSpPr>
            <a14:cpLocks xmlns:a14="http://schemas.microsoft.com/office/drawing/2010/main"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14:cpLocks xmlns:a14="http://schemas.microsoft.com/office/drawing/2010/main"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14:cpLocks xmlns:a14="http://schemas.microsoft.com/office/drawing/2010/main" noGrp="1"/>
          </p:cNvSpPr>
          <p:nvPr>
            <p:ph sz="half" idx="1"/>
            <p:custDataLst>
              <p:tags r:id="rId3"/>
            </p:custDataLst>
          </p:nvPr>
        </p:nvSpPr>
        <p:spPr>
          <a:xfrm>
            <a:off x="608400" y="1501200"/>
            <a:ext cx="5176800" cy="4748400"/>
          </a:xfrm>
        </p:spPr>
        <p:txBody>
          <a:bodyPr vert="horz" lIns="90000" tIns="46800" rIns="90000" bIns="4680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14:cpLocks xmlns:a14="http://schemas.microsoft.com/office/drawing/2010/main" noGrp="1"/>
          </p:cNvSpPr>
          <p:nvPr>
            <p:ph sz="half" idx="2"/>
            <p:custDataLst>
              <p:tags r:id="rId4"/>
            </p:custDataLst>
          </p:nvPr>
        </p:nvSpPr>
        <p:spPr>
          <a:xfrm>
            <a:off x="6411600" y="1501200"/>
            <a:ext cx="5176800" cy="4748400"/>
          </a:xfrm>
        </p:spPr>
        <p:txBody>
          <a:bodyPr lIns="90000" tIns="46800" rIns="90000" bIns="4680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14:cpLocks xmlns:a14="http://schemas.microsoft.com/office/drawing/2010/main" noGrp="1"/>
          </p:cNvSpPr>
          <p:nvPr>
            <p:ph type="dt" sz="half" idx="10"/>
            <p:custDataLst>
              <p:tags r:id="rId5"/>
            </p:custDataLst>
          </p:nvPr>
        </p:nvSpPr>
        <p:spPr/>
        <p:txBody>
          <a:bodyPr/>
          <a:lstStyle/>
          <a:p>
            <a:fld id="{760FBDFE-C587-4B4C-A407-44438C67B59E}" type="datetime1">
              <a:rPr lang="zh-CN" altLang="en-US" smtClean="0"/>
            </a:fld>
            <a:endParaRPr lang="zh-CN" altLang="en-US"/>
          </a:p>
        </p:txBody>
      </p:sp>
      <p:sp>
        <p:nvSpPr>
          <p:cNvPr id="6" name="页脚占位符 5"/>
          <p:cNvSpPr>
            <a14:cpLocks xmlns:a14="http://schemas.microsoft.com/office/drawing/2010/main" noGrp="1"/>
          </p:cNvSpPr>
          <p:nvPr>
            <p:ph type="ftr" sz="quarter" idx="11"/>
            <p:custDataLst>
              <p:tags r:id="rId6"/>
            </p:custDataLst>
          </p:nvPr>
        </p:nvSpPr>
        <p:spPr/>
        <p:txBody>
          <a:bodyPr/>
          <a:lstStyle/>
          <a:p>
            <a:endParaRPr lang="zh-CN" altLang="en-US"/>
          </a:p>
        </p:txBody>
      </p:sp>
      <p:sp>
        <p:nvSpPr>
          <p:cNvPr id="7" name="灯片编号占位符 6"/>
          <p:cNvSpPr>
            <a14:cpLocks xmlns:a14="http://schemas.microsoft.com/office/drawing/2010/main"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14:cpLocks xmlns:a14="http://schemas.microsoft.com/office/drawing/2010/main"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文本占位符 2"/>
          <p:cNvSpPr>
            <a14:cpLocks xmlns:a14="http://schemas.microsoft.com/office/drawing/2010/main" noGrp="1"/>
          </p:cNvSpPr>
          <p:nvPr>
            <p:ph type="body" idx="1"/>
            <p:custDataLst>
              <p:tags r:id="rId3"/>
            </p:custDataLst>
          </p:nvPr>
        </p:nvSpPr>
        <p:spPr>
          <a:xfrm>
            <a:off x="608400" y="1429200"/>
            <a:ext cx="5342400" cy="381600"/>
          </a:xfrm>
        </p:spPr>
        <p:txBody>
          <a:bodyPr lIns="101600" tIns="38100" rIns="76200" bIns="3810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14:cpLocks xmlns:a14="http://schemas.microsoft.com/office/drawing/2010/main" noGrp="1"/>
          </p:cNvSpPr>
          <p:nvPr>
            <p:ph sz="half" idx="2"/>
            <p:custDataLst>
              <p:tags r:id="rId4"/>
            </p:custDataLst>
          </p:nvPr>
        </p:nvSpPr>
        <p:spPr>
          <a:xfrm>
            <a:off x="608400" y="1854000"/>
            <a:ext cx="5342400" cy="4395600"/>
          </a:xfrm>
        </p:spPr>
        <p:txBody>
          <a:bodyPr vert="horz" lIns="101600" tIns="0" rIns="82550" bIns="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14:cpLocks xmlns:a14="http://schemas.microsoft.com/office/drawing/2010/main" noGrp="1"/>
          </p:cNvSpPr>
          <p:nvPr>
            <p:ph type="body" sz="quarter" idx="3"/>
            <p:custDataLst>
              <p:tags r:id="rId5"/>
            </p:custDataLst>
          </p:nvPr>
        </p:nvSpPr>
        <p:spPr>
          <a:xfrm>
            <a:off x="6235750" y="1421729"/>
            <a:ext cx="5342400" cy="381600"/>
          </a:xfrm>
        </p:spPr>
        <p:txBody>
          <a:bodyPr vert="horz" lIns="101600" tIns="38100" rIns="76200" bIns="38100" rtlCol="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单击此处编辑文本</a:t>
            </a:r>
            <a:endParaRPr lang="zh-CN" altLang="en-US"/>
          </a:p>
        </p:txBody>
      </p:sp>
      <p:sp>
        <p:nvSpPr>
          <p:cNvPr id="6" name="内容占位符 5"/>
          <p:cNvSpPr>
            <a14:cpLocks xmlns:a14="http://schemas.microsoft.com/office/drawing/2010/main" noGrp="1"/>
          </p:cNvSpPr>
          <p:nvPr>
            <p:ph sz="quarter" idx="4"/>
            <p:custDataLst>
              <p:tags r:id="rId6"/>
            </p:custDataLst>
          </p:nvPr>
        </p:nvSpPr>
        <p:spPr>
          <a:xfrm>
            <a:off x="6235750" y="1854000"/>
            <a:ext cx="5342400" cy="4395600"/>
          </a:xfrm>
        </p:spPr>
        <p:txBody>
          <a:bodyPr vert="horz" lIns="101600" tIns="0" rIns="82550" bIns="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14:cpLocks xmlns:a14="http://schemas.microsoft.com/office/drawing/2010/main" noGrp="1"/>
          </p:cNvSpPr>
          <p:nvPr>
            <p:ph type="dt" sz="half" idx="10"/>
            <p:custDataLst>
              <p:tags r:id="rId7"/>
            </p:custDataLst>
          </p:nvPr>
        </p:nvSpPr>
        <p:spPr/>
        <p:txBody>
          <a:bodyPr/>
          <a:lstStyle/>
          <a:p>
            <a:fld id="{760FBDFE-C587-4B4C-A407-44438C67B59E}" type="datetime1">
              <a:rPr lang="zh-CN" altLang="en-US" smtClean="0"/>
            </a:fld>
            <a:endParaRPr lang="zh-CN" altLang="en-US"/>
          </a:p>
        </p:txBody>
      </p:sp>
      <p:sp>
        <p:nvSpPr>
          <p:cNvPr id="8" name="页脚占位符 7"/>
          <p:cNvSpPr>
            <a14:cpLocks xmlns:a14="http://schemas.microsoft.com/office/drawing/2010/main" noGrp="1"/>
          </p:cNvSpPr>
          <p:nvPr>
            <p:ph type="ftr" sz="quarter" idx="11"/>
            <p:custDataLst>
              <p:tags r:id="rId8"/>
            </p:custDataLst>
          </p:nvPr>
        </p:nvSpPr>
        <p:spPr/>
        <p:txBody>
          <a:bodyPr/>
          <a:lstStyle/>
          <a:p>
            <a:endParaRPr lang="zh-CN" altLang="en-US"/>
          </a:p>
        </p:txBody>
      </p:sp>
      <p:sp>
        <p:nvSpPr>
          <p:cNvPr id="9" name="灯片编号占位符 8"/>
          <p:cNvSpPr>
            <a14:cpLocks xmlns:a14="http://schemas.microsoft.com/office/drawing/2010/main"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14:cpLocks xmlns:a14="http://schemas.microsoft.com/office/drawing/2010/main"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日期占位符 2"/>
          <p:cNvSpPr>
            <a14:cpLocks xmlns:a14="http://schemas.microsoft.com/office/drawing/2010/main" noGrp="1"/>
          </p:cNvSpPr>
          <p:nvPr>
            <p:ph type="dt" sz="half" idx="10"/>
            <p:custDataLst>
              <p:tags r:id="rId3"/>
            </p:custDataLst>
          </p:nvPr>
        </p:nvSpPr>
        <p:spPr/>
        <p:txBody>
          <a:bodyPr/>
          <a:lstStyle/>
          <a:p>
            <a:fld id="{760FBDFE-C587-4B4C-A407-44438C67B59E}" type="datetime1">
              <a:rPr lang="zh-CN" altLang="en-US" smtClean="0"/>
            </a:fld>
            <a:endParaRPr lang="zh-CN" altLang="en-US"/>
          </a:p>
        </p:txBody>
      </p:sp>
      <p:sp>
        <p:nvSpPr>
          <p:cNvPr id="4" name="页脚占位符 3"/>
          <p:cNvSpPr>
            <a14:cpLocks xmlns:a14="http://schemas.microsoft.com/office/drawing/2010/main" noGrp="1"/>
          </p:cNvSpPr>
          <p:nvPr>
            <p:ph type="ftr" sz="quarter" idx="11"/>
            <p:custDataLst>
              <p:tags r:id="rId4"/>
            </p:custDataLst>
          </p:nvPr>
        </p:nvSpPr>
        <p:spPr/>
        <p:txBody>
          <a:bodyPr/>
          <a:lstStyle/>
          <a:p>
            <a:endParaRPr lang="zh-CN" altLang="en-US"/>
          </a:p>
        </p:txBody>
      </p:sp>
      <p:sp>
        <p:nvSpPr>
          <p:cNvPr id="5" name="灯片编号占位符 4"/>
          <p:cNvSpPr>
            <a14:cpLocks xmlns:a14="http://schemas.microsoft.com/office/drawing/2010/main"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14:cpLocks xmlns:a14="http://schemas.microsoft.com/office/drawing/2010/main" noGrp="1"/>
          </p:cNvSpPr>
          <p:nvPr>
            <p:ph type="dt" sz="half" idx="10"/>
            <p:custDataLst>
              <p:tags r:id="rId2"/>
            </p:custDataLst>
          </p:nvPr>
        </p:nvSpPr>
        <p:spPr/>
        <p:txBody>
          <a:bodyPr/>
          <a:lstStyle/>
          <a:p>
            <a:fld id="{760FBDFE-C587-4B4C-A407-44438C67B59E}" type="datetime1">
              <a:rPr lang="zh-CN" altLang="en-US" smtClean="0"/>
            </a:fld>
            <a:endParaRPr lang="zh-CN" altLang="en-US"/>
          </a:p>
        </p:txBody>
      </p:sp>
      <p:sp>
        <p:nvSpPr>
          <p:cNvPr id="3" name="页脚占位符 2"/>
          <p:cNvSpPr>
            <a14:cpLocks xmlns:a14="http://schemas.microsoft.com/office/drawing/2010/main" noGrp="1"/>
          </p:cNvSpPr>
          <p:nvPr>
            <p:ph type="ftr" sz="quarter" idx="11"/>
            <p:custDataLst>
              <p:tags r:id="rId3"/>
            </p:custDataLst>
          </p:nvPr>
        </p:nvSpPr>
        <p:spPr/>
        <p:txBody>
          <a:bodyPr/>
          <a:lstStyle/>
          <a:p>
            <a:endParaRPr lang="zh-CN" altLang="en-US"/>
          </a:p>
        </p:txBody>
      </p:sp>
      <p:sp>
        <p:nvSpPr>
          <p:cNvPr id="4" name="灯片编号占位符 3"/>
          <p:cNvSpPr>
            <a14:cpLocks xmlns:a14="http://schemas.microsoft.com/office/drawing/2010/main"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14:cpLocks xmlns:a14="http://schemas.microsoft.com/office/drawing/2010/main" noGrp="1"/>
          </p:cNvSpPr>
          <p:nvPr>
            <p:ph type="pic" idx="1"/>
            <p:custDataLst>
              <p:tags r:id="rId2"/>
            </p:custDataLst>
          </p:nvPr>
        </p:nvSpPr>
        <p:spPr>
          <a:xfrm>
            <a:off x="608400" y="1555200"/>
            <a:ext cx="5233077" cy="4608000"/>
          </a:xfrm>
        </p:spPr>
        <p:txBody>
          <a:bodyPr vert="horz" lIns="90000" tIns="46800" rIns="90000" bIns="46800" rtlCol="0">
            <a:normAutofit/>
          </a:bodyPr>
          <a:lstStyle>
            <a:lvl1pPr>
              <a:buNone/>
              <a:defRPr sz="1600"/>
            </a:lvl1pPr>
          </a:lstStyle>
          <a:p>
            <a:pPr lvl="0"/>
            <a:endParaRPr lang="zh-CN" altLang="en-US"/>
          </a:p>
        </p:txBody>
      </p:sp>
      <p:sp>
        <p:nvSpPr>
          <p:cNvPr id="4" name="文本占位符 3"/>
          <p:cNvSpPr>
            <a14:cpLocks xmlns:a14="http://schemas.microsoft.com/office/drawing/2010/main" noGrp="1"/>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a:buNone/>
              <a:defRPr sz="1600"/>
            </a:lvl1pPr>
          </a:lstStyle>
          <a:p>
            <a:pPr lvl="0"/>
            <a:r>
              <a:rPr lang="zh-CN" altLang="en-US" smtClean="0"/>
              <a:t>单击此处编辑母版文本样式</a:t>
            </a:r>
            <a:endParaRPr lang="zh-CN" altLang="en-US"/>
          </a:p>
        </p:txBody>
      </p:sp>
      <p:sp>
        <p:nvSpPr>
          <p:cNvPr id="5" name="日期占位符 4"/>
          <p:cNvSpPr>
            <a14:cpLocks xmlns:a14="http://schemas.microsoft.com/office/drawing/2010/main" noGrp="1"/>
          </p:cNvSpPr>
          <p:nvPr>
            <p:ph type="dt" sz="half" idx="10"/>
            <p:custDataLst>
              <p:tags r:id="rId4"/>
            </p:custDataLst>
          </p:nvPr>
        </p:nvSpPr>
        <p:spPr/>
        <p:txBody>
          <a:bodyPr/>
          <a:lstStyle/>
          <a:p>
            <a:fld id="{9EFD9D74-47D9-4702-A33C-335B63B48DBF}" type="datetime1">
              <a:rPr lang="zh-CN" altLang="en-US" smtClean="0"/>
            </a:fld>
            <a:endParaRPr lang="zh-CN" altLang="en-US" dirty="0"/>
          </a:p>
        </p:txBody>
      </p:sp>
      <p:sp>
        <p:nvSpPr>
          <p:cNvPr id="6" name="页脚占位符 5"/>
          <p:cNvSpPr>
            <a14:cpLocks xmlns:a14="http://schemas.microsoft.com/office/drawing/2010/main" noGrp="1"/>
          </p:cNvSpPr>
          <p:nvPr>
            <p:ph type="ftr" sz="quarter" idx="11"/>
            <p:custDataLst>
              <p:tags r:id="rId5"/>
            </p:custDataLst>
          </p:nvPr>
        </p:nvSpPr>
        <p:spPr/>
        <p:txBody>
          <a:bodyPr/>
          <a:lstStyle/>
          <a:p>
            <a:endParaRPr lang="zh-CN" altLang="en-US" dirty="0"/>
          </a:p>
        </p:txBody>
      </p:sp>
      <p:sp>
        <p:nvSpPr>
          <p:cNvPr id="7" name="灯片编号占位符 6"/>
          <p:cNvSpPr>
            <a14:cpLocks xmlns:a14="http://schemas.microsoft.com/office/drawing/2010/main"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14:cpLocks xmlns:a14="http://schemas.microsoft.com/office/drawing/2010/main" noGrp="1"/>
          </p:cNvSpPr>
          <p:nvPr>
            <p:ph type="title"/>
            <p:custDataLst>
              <p:tags r:id="rId7"/>
            </p:custDataLst>
          </p:nvPr>
        </p:nvSpPr>
        <p:spPr/>
        <p:txBody>
          <a:bodyPr/>
          <a:p>
            <a:r>
              <a:rPr lang="zh-CN" altLang="en-US"/>
              <a:t>单击此处编辑母版标题样式</a:t>
            </a:r>
            <a:endParaRPr lang="zh-CN" altLang="en-US"/>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14:cpLocks xmlns:a14="http://schemas.microsoft.com/office/drawing/2010/main" noGrp="1"/>
          </p:cNvSpPr>
          <p:nvPr>
            <p:ph type="title" orient="vert"/>
            <p:custDataLst>
              <p:tags r:id="rId2"/>
            </p:custDataLst>
          </p:nvPr>
        </p:nvSpPr>
        <p:spPr>
          <a:xfrm>
            <a:off x="10234800" y="914400"/>
            <a:ext cx="1044000" cy="5029200"/>
          </a:xfrm>
        </p:spPr>
        <p:txBody>
          <a:bodyPr vert="eaVert" lIns="90000" tIns="46800" rIns="90000" bIns="46800" rtlCol="0" anchor="ctr" anchorCtr="0">
            <a:normAutofit/>
          </a:bodyPr>
          <a:lstStyle>
            <a:lvl1pPr>
              <a:buNone/>
              <a:defRPr sz="2800"/>
            </a:lvl1pPr>
          </a:lstStyle>
          <a:p>
            <a:pPr lvl="0"/>
            <a:r>
              <a:rPr lang="zh-CN" altLang="en-US" smtClean="0"/>
              <a:t>单击此处编辑标题</a:t>
            </a:r>
            <a:endParaRPr lang="zh-CN" altLang="en-US"/>
          </a:p>
        </p:txBody>
      </p:sp>
      <p:sp>
        <p:nvSpPr>
          <p:cNvPr id="3" name="竖排文字占位符 2"/>
          <p:cNvSpPr>
            <a14:cpLocks xmlns:a14="http://schemas.microsoft.com/office/drawing/2010/main" noGrp="1"/>
          </p:cNvSpPr>
          <p:nvPr>
            <p:ph type="body" orient="vert" idx="1"/>
            <p:custDataLst>
              <p:tags r:id="rId3"/>
            </p:custDataLst>
          </p:nvPr>
        </p:nvSpPr>
        <p:spPr>
          <a:xfrm>
            <a:off x="914400" y="914400"/>
            <a:ext cx="9169200" cy="5029200"/>
          </a:xfrm>
        </p:spPr>
        <p:txBody>
          <a:bodyPr vert="eaVert" lIns="46800" tIns="46800" rIns="46800" bIns="46800"/>
          <a:lstStyle>
            <a:lvl1pPr marL="228600" indent="-228600">
              <a:spcAft>
                <a:spcPts val="1000"/>
              </a:spcAft>
              <a:defRPr spc="300"/>
            </a:lvl1pPr>
            <a:lvl2pPr marL="685800" indent="-228600">
              <a:defRPr spc="300"/>
            </a:lvl2pPr>
            <a:lvl3pPr marL="1143000" indent="-228600">
              <a:defRPr spc="300"/>
            </a:lvl3pPr>
            <a:lvl4pPr marL="1600200" indent="-228600">
              <a:defRPr spc="300"/>
            </a:lvl4pPr>
            <a:lvl5pPr marL="2057400" indent="-228600">
              <a:defRPr spc="3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14:cpLocks xmlns:a14="http://schemas.microsoft.com/office/drawing/2010/main" noGrp="1"/>
          </p:cNvSpPr>
          <p:nvPr>
            <p:ph type="dt" sz="half" idx="10"/>
            <p:custDataLst>
              <p:tags r:id="rId4"/>
            </p:custDataLst>
          </p:nvPr>
        </p:nvSpPr>
        <p:spPr/>
        <p:txBody>
          <a:bodyPr/>
          <a:lstStyle/>
          <a:p>
            <a:fld id="{760FBDFE-C587-4B4C-A407-44438C67B59E}" type="datetime1">
              <a:rPr lang="zh-CN" altLang="en-US" smtClean="0"/>
            </a:fld>
            <a:endParaRPr lang="zh-CN" altLang="en-US"/>
          </a:p>
        </p:txBody>
      </p:sp>
      <p:sp>
        <p:nvSpPr>
          <p:cNvPr id="5" name="页脚占位符 4"/>
          <p:cNvSpPr>
            <a14:cpLocks xmlns:a14="http://schemas.microsoft.com/office/drawing/2010/main" noGrp="1"/>
          </p:cNvSpPr>
          <p:nvPr>
            <p:ph type="ftr" sz="quarter" idx="11"/>
            <p:custDataLst>
              <p:tags r:id="rId5"/>
            </p:custDataLst>
          </p:nvPr>
        </p:nvSpPr>
        <p:spPr/>
        <p:txBody>
          <a:bodyPr/>
          <a:lstStyle/>
          <a:p>
            <a:endParaRPr lang="zh-CN" altLang="en-US"/>
          </a:p>
        </p:txBody>
      </p:sp>
      <p:sp>
        <p:nvSpPr>
          <p:cNvPr id="6" name="灯片编号占位符 5"/>
          <p:cNvSpPr>
            <a14:cpLocks xmlns:a14="http://schemas.microsoft.com/office/drawing/2010/main"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14:cpLocks xmlns:a14="http://schemas.microsoft.com/office/drawing/2010/main" noGrp="1"/>
          </p:cNvSpPr>
          <p:nvPr>
            <p:ph type="dt" sz="half" idx="10"/>
            <p:custDataLst>
              <p:tags r:id="rId2"/>
            </p:custDataLst>
          </p:nvPr>
        </p:nvSpPr>
        <p:spPr/>
        <p:txBody>
          <a:bodyPr/>
          <a:lstStyle/>
          <a:p>
            <a:fld id="{760FBDFE-C587-4B4C-A407-44438C67B59E}" type="datetime1">
              <a:rPr lang="zh-CN" altLang="en-US" smtClean="0"/>
            </a:fld>
            <a:endParaRPr lang="zh-CN" altLang="en-US"/>
          </a:p>
        </p:txBody>
      </p:sp>
      <p:sp>
        <p:nvSpPr>
          <p:cNvPr id="4" name="页脚占位符 3"/>
          <p:cNvSpPr>
            <a14:cpLocks xmlns:a14="http://schemas.microsoft.com/office/drawing/2010/main" noGrp="1"/>
          </p:cNvSpPr>
          <p:nvPr>
            <p:ph type="ftr" sz="quarter" idx="11"/>
            <p:custDataLst>
              <p:tags r:id="rId3"/>
            </p:custDataLst>
          </p:nvPr>
        </p:nvSpPr>
        <p:spPr/>
        <p:txBody>
          <a:bodyPr/>
          <a:lstStyle/>
          <a:p>
            <a:endParaRPr lang="zh-CN" altLang="en-US"/>
          </a:p>
        </p:txBody>
      </p:sp>
      <p:sp>
        <p:nvSpPr>
          <p:cNvPr id="5" name="灯片编号占位符 4"/>
          <p:cNvSpPr>
            <a14:cpLocks xmlns:a14="http://schemas.microsoft.com/office/drawing/2010/main"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14:cpLocks xmlns:a14="http://schemas.microsoft.com/office/drawing/2010/main" noGrp="1"/>
          </p:cNvSpPr>
          <p:nvPr>
            <p:ph sz="quarter" idx="13"/>
            <p:custDataLst>
              <p:tags r:id="rId5"/>
            </p:custDataLst>
          </p:nvPr>
        </p:nvSpPr>
        <p:spPr>
          <a:xfrm>
            <a:off x="608400" y="774000"/>
            <a:ext cx="10972800" cy="5482800"/>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14:cpLocks xmlns:a14="http://schemas.microsoft.com/office/drawing/2010/main" noGrp="1"/>
          </p:cNvSpPr>
          <p:nvPr>
            <p:ph type="dt" sz="half" idx="10"/>
            <p:custDataLst>
              <p:tags r:id="rId2"/>
            </p:custDataLst>
          </p:nvPr>
        </p:nvSpPr>
        <p:spPr/>
        <p:txBody>
          <a:bodyPr/>
          <a:lstStyle/>
          <a:p>
            <a:fld id="{760FBDFE-C587-4B4C-A407-44438C67B59E}" type="datetime1">
              <a:rPr lang="zh-CN" altLang="en-US" smtClean="0"/>
            </a:fld>
            <a:endParaRPr lang="zh-CN" altLang="en-US"/>
          </a:p>
        </p:txBody>
      </p:sp>
      <p:sp>
        <p:nvSpPr>
          <p:cNvPr id="4" name="页脚占位符 3"/>
          <p:cNvSpPr>
            <a14:cpLocks xmlns:a14="http://schemas.microsoft.com/office/drawing/2010/main" noGrp="1"/>
          </p:cNvSpPr>
          <p:nvPr>
            <p:ph type="ftr" sz="quarter" idx="11"/>
            <p:custDataLst>
              <p:tags r:id="rId3"/>
            </p:custDataLst>
          </p:nvPr>
        </p:nvSpPr>
        <p:spPr/>
        <p:txBody>
          <a:bodyPr/>
          <a:lstStyle/>
          <a:p>
            <a:endParaRPr lang="zh-CN" altLang="en-US"/>
          </a:p>
        </p:txBody>
      </p:sp>
      <p:sp>
        <p:nvSpPr>
          <p:cNvPr id="5" name="灯片编号占位符 4"/>
          <p:cNvSpPr>
            <a14:cpLocks xmlns:a14="http://schemas.microsoft.com/office/drawing/2010/main"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14:cpLocks xmlns:a14="http://schemas.microsoft.com/office/drawing/2010/main" noGrp="1"/>
          </p:cNvSpPr>
          <p:nvPr>
            <p:ph type="title"/>
            <p:custDataLst>
              <p:tags r:id="rId5"/>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lang="zh-CN" altLang="en-US" smtClean="0"/>
              <a:t>单击此处编辑标题</a:t>
            </a:r>
            <a:endParaRPr lang="zh-CN" altLang="en-US"/>
          </a:p>
        </p:txBody>
      </p:sp>
      <p:sp>
        <p:nvSpPr>
          <p:cNvPr id="7" name="文本占位符 6"/>
          <p:cNvSpPr>
            <a14:cpLocks xmlns:a14="http://schemas.microsoft.com/office/drawing/2010/main" noGrp="1"/>
          </p:cNvSpPr>
          <p:nvPr>
            <p:ph type="body" sz="quarter" idx="13"/>
            <p:custDataLst>
              <p:tags r:id="rId6"/>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dirty="0"/>
              <a:t>单击此处编辑母版文本样式</a:t>
            </a:r>
            <a:endParaRPr lang="zh-CN" altLang="en-US" dirty="0"/>
          </a:p>
        </p:txBody>
      </p:sp>
    </p:spTree>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p:nvPr>
            <p:ph type="ctrTitle"/>
            <p:custDataLst>
              <p:tags r:id="rId2"/>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dirty="0"/>
              <a:t>单击此处编辑标题</a:t>
            </a:r>
            <a:endParaRPr lang="zh-CN" altLang="en-US" dirty="0"/>
          </a:p>
        </p:txBody>
      </p:sp>
      <p:sp>
        <p:nvSpPr>
          <p:cNvPr id="3" name="副标题 2"/>
          <p:cNvSpPr/>
          <p:nvPr>
            <p:ph type="subTitle" idx="1"/>
            <p:custDataLst>
              <p:tags r:id="rId3"/>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p:nvPr>
            <p:ph type="ftr" sz="quarter" idx="11"/>
            <p:custDataLst>
              <p:tags r:id="rId5"/>
            </p:custDataLst>
          </p:nvPr>
        </p:nvSpPr>
        <p:spPr/>
        <p:txBody>
          <a:bodyPr/>
          <a:lstStyle/>
          <a:p>
            <a:endParaRPr lang="zh-CN" altLang="en-US" dirty="0"/>
          </a:p>
        </p:txBody>
      </p:sp>
      <p:sp>
        <p:nvSpPr>
          <p:cNvPr id="18" name="灯片编号占位符 17"/>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charset="0"/>
                <a:ea typeface="微软雅黑" charset="0"/>
                <a:cs typeface="+mj-cs"/>
                <a:sym typeface="+mn-ea"/>
              </a:defRPr>
            </a:lvl1pPr>
          </a:lstStyle>
          <a:p>
            <a:pPr lvl="0"/>
            <a:r>
              <a:rPr dirty="0">
                <a:sym typeface="+mn-ea"/>
              </a:rPr>
              <a:t>单击此处编辑母版标题样式</a:t>
            </a:r>
            <a:endParaRPr dirty="0">
              <a:sym typeface="+mn-ea"/>
            </a:endParaRPr>
          </a:p>
        </p:txBody>
      </p:sp>
      <p:sp>
        <p:nvSpPr>
          <p:cNvPr id="3" name="内容占位符 2"/>
          <p:cNvSpPr/>
          <p:nvPr>
            <p:ph idx="1"/>
            <p:custDataLst>
              <p:tags r:id="rId3"/>
            </p:custDataLst>
          </p:nvPr>
        </p:nvSpPr>
        <p:spPr>
          <a:xfrm>
            <a:off x="608400" y="1490400"/>
            <a:ext cx="10969200" cy="47592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ts val="0"/>
              </a:spcBef>
              <a:spcAft>
                <a:spcPts val="1000"/>
              </a:spcAft>
              <a:buFont typeface="Arial" charset="0"/>
              <a:buChar char="●"/>
              <a:defRPr kumimoji="0" lang="zh-CN" altLang="en-US" sz="1800" b="0" i="0" u="none" strike="noStrike" kern="1200" cap="none" spc="150" normalizeH="0" baseline="0" noProof="1" dirty="0">
                <a:solidFill>
                  <a:schemeClr val="tx1">
                    <a:lumMod val="65000"/>
                    <a:lumOff val="35000"/>
                  </a:schemeClr>
                </a:solidFill>
                <a:uFillTx/>
                <a:latin typeface="Arial" charset="0"/>
                <a:ea typeface="微软雅黑" charset="0"/>
                <a:cs typeface="+mn-cs"/>
                <a:sym typeface="+mn-ea"/>
              </a:defRPr>
            </a:lvl1pPr>
            <a:lvl2pPr marL="685800" marR="0" lvl="1" indent="-228600" algn="l" defTabSz="914400" rtl="0" eaLnBrk="1" fontAlgn="auto" latinLnBrk="0" hangingPunct="1">
              <a:lnSpc>
                <a:spcPct val="120000"/>
              </a:lnSpc>
              <a:spcBef>
                <a:spcPts val="0"/>
              </a:spcBef>
              <a:spcAft>
                <a:spcPts val="600"/>
              </a:spcAft>
              <a:buFont typeface="Arial" charset="0"/>
              <a:buChar char="●"/>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charset="0"/>
                <a:ea typeface="微软雅黑" charset="0"/>
                <a:cs typeface="+mn-cs"/>
                <a:sym typeface="+mn-ea"/>
              </a:defRPr>
            </a:lvl2pPr>
            <a:lvl3pPr marL="1143000" marR="0" lvl="2" indent="-228600" algn="l" defTabSz="914400" rtl="0" eaLnBrk="1" fontAlgn="auto" latinLnBrk="0" hangingPunct="1">
              <a:lnSpc>
                <a:spcPct val="120000"/>
              </a:lnSpc>
              <a:spcBef>
                <a:spcPts val="0"/>
              </a:spcBef>
              <a:spcAft>
                <a:spcPts val="600"/>
              </a:spcAft>
              <a:buFont typeface="Arial" charset="0"/>
              <a:buChar char="●"/>
              <a:defRPr kumimoji="0" lang="zh-CN" altLang="en-US" sz="1600" b="0" i="0" u="none" strike="noStrike" kern="1200" cap="none" spc="150" normalizeH="0" baseline="0" noProof="1" dirty="0">
                <a:solidFill>
                  <a:schemeClr val="tx1">
                    <a:lumMod val="65000"/>
                    <a:lumOff val="35000"/>
                  </a:schemeClr>
                </a:solidFill>
                <a:uFillTx/>
                <a:latin typeface="Arial" charset="0"/>
                <a:ea typeface="微软雅黑" charset="0"/>
                <a:cs typeface="+mn-cs"/>
                <a:sym typeface="+mn-ea"/>
              </a:defRPr>
            </a:lvl3pPr>
            <a:lvl4pPr marL="1600200" marR="0" lvl="3" indent="-228600" algn="l" defTabSz="914400" rtl="0" eaLnBrk="1" fontAlgn="auto" latinLnBrk="0" hangingPunct="1">
              <a:lnSpc>
                <a:spcPct val="120000"/>
              </a:lnSpc>
              <a:spcBef>
                <a:spcPts val="0"/>
              </a:spcBef>
              <a:spcAft>
                <a:spcPts val="300"/>
              </a:spcAft>
              <a:buFont typeface="Wingdings" charset="2"/>
              <a:buChar char=""/>
              <a:defRPr kumimoji="0" lang="zh-CN" altLang="en-US" sz="1400" b="0" i="0" u="none" strike="noStrike" kern="1200" cap="none" spc="150" normalizeH="0" baseline="0" noProof="1" dirty="0">
                <a:solidFill>
                  <a:schemeClr val="tx1">
                    <a:lumMod val="65000"/>
                    <a:lumOff val="35000"/>
                  </a:schemeClr>
                </a:solidFill>
                <a:uFillTx/>
                <a:latin typeface="Arial" charset="0"/>
                <a:ea typeface="微软雅黑" charset="0"/>
                <a:cs typeface="+mn-cs"/>
                <a:sym typeface="+mn-ea"/>
              </a:defRPr>
            </a:lvl4pPr>
            <a:lvl5pPr marL="2057400" marR="0" lvl="4" indent="-228600" algn="l" defTabSz="914400" rtl="0" eaLnBrk="1" fontAlgn="auto" latinLnBrk="0" hangingPunct="1">
              <a:lnSpc>
                <a:spcPct val="120000"/>
              </a:lnSpc>
              <a:spcBef>
                <a:spcPts val="0"/>
              </a:spcBef>
              <a:spcAft>
                <a:spcPts val="300"/>
              </a:spcAft>
              <a:buFont typeface="Arial" charset="0"/>
              <a:buChar char="•"/>
              <a:defRPr kumimoji="0" lang="zh-CN" altLang="en-US" sz="1400" b="0" i="0" u="none" strike="noStrike" kern="1200" cap="none" spc="150" normalizeH="0" baseline="0" noProof="1" dirty="0">
                <a:solidFill>
                  <a:schemeClr val="tx1">
                    <a:lumMod val="65000"/>
                    <a:lumOff val="35000"/>
                  </a:schemeClr>
                </a:solidFill>
                <a:uFillTx/>
                <a:latin typeface="Arial" charset="0"/>
                <a:ea typeface="微软雅黑" charset="0"/>
                <a:cs typeface="+mn-cs"/>
                <a:sym typeface="+mn-ea"/>
              </a:defRPr>
            </a:lvl5pPr>
            <a:lvl6pPr marL="2286000" indent="0">
              <a:buNone/>
              <a:defRPr/>
            </a:lvl6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p:nvPr>
            <p:ph type="ftr" sz="quarter" idx="11"/>
            <p:custDataLst>
              <p:tags r:id="rId5"/>
            </p:custDataLst>
          </p:nvPr>
        </p:nvSpPr>
        <p:spPr/>
        <p:txBody>
          <a:bodyPr/>
          <a:lstStyle/>
          <a:p>
            <a:endParaRPr lang="zh-CN" altLang="en-US"/>
          </a:p>
        </p:txBody>
      </p:sp>
      <p:sp>
        <p:nvSpPr>
          <p:cNvPr id="6" name="灯片编号占位符 5"/>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p:nvPr>
            <p:ph type="title"/>
            <p:custDataLst>
              <p:tags r:id="rId2"/>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dirty="0"/>
              <a:t>单击此处编辑标题</a:t>
            </a:r>
            <a:endParaRPr lang="zh-CN" altLang="en-US" dirty="0"/>
          </a:p>
        </p:txBody>
      </p:sp>
      <p:sp>
        <p:nvSpPr>
          <p:cNvPr id="3" name="文本占位符 2"/>
          <p:cNvSpPr/>
          <p:nvPr>
            <p:ph type="body" idx="1"/>
            <p:custDataLst>
              <p:tags r:id="rId3"/>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charset="0"/>
                <a:ea typeface="微软雅黑" charset="0"/>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endParaRPr lang="zh-CN" altLang="en-US" dirty="0"/>
          </a:p>
        </p:txBody>
      </p:sp>
      <p:sp>
        <p:nvSpPr>
          <p:cNvPr id="4" name="日期占位符 3"/>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p:nvPr>
            <p:ph type="ftr" sz="quarter" idx="11"/>
            <p:custDataLst>
              <p:tags r:id="rId5"/>
            </p:custDataLst>
          </p:nvPr>
        </p:nvSpPr>
        <p:spPr/>
        <p:txBody>
          <a:bodyPr/>
          <a:lstStyle/>
          <a:p>
            <a:endParaRPr lang="zh-CN" altLang="en-US"/>
          </a:p>
        </p:txBody>
      </p:sp>
      <p:sp>
        <p:nvSpPr>
          <p:cNvPr id="6" name="灯片编号占位符 5"/>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charset="0"/>
                <a:ea typeface="微软雅黑" charset="0"/>
                <a:cs typeface="+mj-cs"/>
                <a:sym typeface="+mn-ea"/>
              </a:defRPr>
            </a:lvl1pPr>
          </a:lstStyle>
          <a:p>
            <a:pPr lvl="0"/>
            <a:r>
              <a:rPr dirty="0">
                <a:sym typeface="+mn-ea"/>
              </a:rPr>
              <a:t>单击此处编辑母版标题样式</a:t>
            </a:r>
            <a:endParaRPr dirty="0">
              <a:sym typeface="+mn-ea"/>
            </a:endParaRPr>
          </a:p>
        </p:txBody>
      </p:sp>
      <p:sp>
        <p:nvSpPr>
          <p:cNvPr id="3" name="内容占位符 2"/>
          <p:cNvSpPr/>
          <p:nvPr>
            <p:ph sz="half" idx="1"/>
            <p:custDataLst>
              <p:tags r:id="rId3"/>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ts val="0"/>
              </a:spcBef>
              <a:spcAft>
                <a:spcPts val="600"/>
              </a:spcAft>
              <a:buFont typeface="Arial" charset="0"/>
              <a:buChar char="●"/>
              <a:defRPr kumimoji="0" lang="zh-CN" altLang="en-US" sz="1600" b="0" i="0" u="none" strike="noStrike" kern="1200" cap="none" spc="150" normalizeH="0" baseline="0" noProof="1" dirty="0">
                <a:solidFill>
                  <a:schemeClr val="tx1">
                    <a:lumMod val="65000"/>
                    <a:lumOff val="35000"/>
                  </a:schemeClr>
                </a:solidFill>
                <a:uFillTx/>
                <a:latin typeface="Arial" charset="0"/>
                <a:ea typeface="微软雅黑" charset="0"/>
                <a:cs typeface="+mn-cs"/>
                <a:sym typeface="+mn-ea"/>
              </a:defRPr>
            </a:lvl1pPr>
            <a:lvl2pPr marL="685800" marR="0" lvl="1" indent="-228600" algn="l" defTabSz="914400" rtl="0" eaLnBrk="1" fontAlgn="auto" latinLnBrk="0" hangingPunct="1">
              <a:lnSpc>
                <a:spcPct val="120000"/>
              </a:lnSpc>
              <a:spcBef>
                <a:spcPts val="0"/>
              </a:spcBef>
              <a:spcAft>
                <a:spcPts val="600"/>
              </a:spcAft>
              <a:buFont typeface="Arial" charset="0"/>
              <a:buChar char="●"/>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charset="0"/>
                <a:ea typeface="微软雅黑" charset="0"/>
                <a:cs typeface="+mn-cs"/>
                <a:sym typeface="+mn-ea"/>
              </a:defRPr>
            </a:lvl2pPr>
            <a:lvl3pPr marL="1143000" marR="0" lvl="2" indent="-228600" algn="l" defTabSz="914400" rtl="0" eaLnBrk="1" fontAlgn="auto" latinLnBrk="0" hangingPunct="1">
              <a:lnSpc>
                <a:spcPct val="120000"/>
              </a:lnSpc>
              <a:spcBef>
                <a:spcPts val="0"/>
              </a:spcBef>
              <a:spcAft>
                <a:spcPts val="600"/>
              </a:spcAft>
              <a:buFont typeface="Arial" charset="0"/>
              <a:buChar char="●"/>
              <a:defRPr kumimoji="0" lang="zh-CN" altLang="en-US" sz="1600" b="0" i="0" u="none" strike="noStrike" kern="1200" cap="none" spc="150" normalizeH="0" baseline="0" noProof="1" dirty="0">
                <a:solidFill>
                  <a:schemeClr val="tx1">
                    <a:lumMod val="65000"/>
                    <a:lumOff val="35000"/>
                  </a:schemeClr>
                </a:solidFill>
                <a:uFillTx/>
                <a:latin typeface="Arial" charset="0"/>
                <a:ea typeface="微软雅黑" charset="0"/>
                <a:cs typeface="+mn-cs"/>
                <a:sym typeface="+mn-ea"/>
              </a:defRPr>
            </a:lvl3pPr>
            <a:lvl4pPr marL="1600200" marR="0" lvl="3" indent="-228600" algn="l" defTabSz="914400" rtl="0" eaLnBrk="1" fontAlgn="auto" latinLnBrk="0" hangingPunct="1">
              <a:lnSpc>
                <a:spcPct val="120000"/>
              </a:lnSpc>
              <a:spcBef>
                <a:spcPts val="0"/>
              </a:spcBef>
              <a:spcAft>
                <a:spcPts val="300"/>
              </a:spcAft>
              <a:buFont typeface="Wingdings" charset="2"/>
              <a:buChar char=""/>
              <a:defRPr kumimoji="0" lang="zh-CN" altLang="en-US" sz="1400" b="0" i="0" u="none" strike="noStrike" kern="1200" cap="none" spc="150" normalizeH="0" baseline="0" noProof="1" dirty="0">
                <a:solidFill>
                  <a:schemeClr val="tx1">
                    <a:lumMod val="65000"/>
                    <a:lumOff val="35000"/>
                  </a:schemeClr>
                </a:solidFill>
                <a:uFillTx/>
                <a:latin typeface="Arial" charset="0"/>
                <a:ea typeface="微软雅黑" charset="0"/>
                <a:cs typeface="+mn-cs"/>
                <a:sym typeface="+mn-ea"/>
              </a:defRPr>
            </a:lvl4pPr>
            <a:lvl5pPr marL="2057400" marR="0" lvl="4" indent="-228600" algn="l" defTabSz="914400" rtl="0" eaLnBrk="1" fontAlgn="auto" latinLnBrk="0" hangingPunct="1">
              <a:lnSpc>
                <a:spcPct val="120000"/>
              </a:lnSpc>
              <a:spcBef>
                <a:spcPts val="0"/>
              </a:spcBef>
              <a:spcAft>
                <a:spcPts val="300"/>
              </a:spcAft>
              <a:buFont typeface="Arial" charset="0"/>
              <a:buChar char="•"/>
              <a:defRPr kumimoji="0" lang="zh-CN" altLang="en-US" sz="1400" b="0" i="0" u="none" strike="noStrike" kern="1200" cap="none" spc="150" normalizeH="0" baseline="0" noProof="1" dirty="0">
                <a:solidFill>
                  <a:schemeClr val="tx1">
                    <a:lumMod val="65000"/>
                    <a:lumOff val="35000"/>
                  </a:schemeClr>
                </a:solidFill>
                <a:uFillTx/>
                <a:latin typeface="Arial" charset="0"/>
                <a:ea typeface="微软雅黑" charset="0"/>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p:nvPr>
            <p:ph sz="half" idx="2"/>
            <p:custDataLst>
              <p:tags r:id="rId4"/>
            </p:custDataLst>
          </p:nvPr>
        </p:nvSpPr>
        <p:spPr>
          <a:xfrm>
            <a:off x="6411600" y="1501200"/>
            <a:ext cx="5176800" cy="4748400"/>
          </a:xfrm>
        </p:spPr>
        <p:txBody>
          <a:bodyPr lIns="90000" tIns="46800" rIns="90000" bIns="46800">
            <a:normAutofit/>
          </a:bodyPr>
          <a:lstStyle>
            <a:lvl1pPr marL="228600" indent="-228600" eaLnBrk="1" fontAlgn="auto" latinLnBrk="0" hangingPunct="1">
              <a:lnSpc>
                <a:spcPct val="130000"/>
              </a:lnSpc>
              <a:spcAft>
                <a:spcPts val="600"/>
              </a:spcAft>
              <a:buFont typeface="Arial" charset="0"/>
              <a:buChar char="●"/>
              <a:defRPr sz="1600" u="none" strike="noStrike" kern="1200" cap="none" spc="150" normalizeH="0" baseline="0">
                <a:solidFill>
                  <a:schemeClr val="tx1">
                    <a:lumMod val="65000"/>
                    <a:lumOff val="35000"/>
                  </a:schemeClr>
                </a:solidFill>
                <a:latin typeface="Arial" charset="0"/>
                <a:ea typeface="微软雅黑" charset="0"/>
              </a:defRPr>
            </a:lvl1pPr>
            <a:lvl2pPr marL="685800" indent="-228600" defTabSz="914400" eaLnBrk="1" fontAlgn="auto" latinLnBrk="0" hangingPunct="1">
              <a:lnSpc>
                <a:spcPct val="120000"/>
              </a:lnSpc>
              <a:buFont typeface="Arial"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latin typeface="Arial" charset="0"/>
                <a:ea typeface="微软雅黑" charset="0"/>
              </a:defRPr>
            </a:lvl2pPr>
            <a:lvl3pPr marL="1143000" indent="-228600" eaLnBrk="1" fontAlgn="auto" latinLnBrk="0" hangingPunct="1">
              <a:lnSpc>
                <a:spcPct val="120000"/>
              </a:lnSpc>
              <a:buFont typeface="Arial" charset="0"/>
              <a:buChar char="●"/>
              <a:defRPr sz="1600" u="none" strike="noStrike" kern="1200" cap="none" spc="150" normalizeH="0" baseline="0">
                <a:solidFill>
                  <a:schemeClr val="tx1">
                    <a:lumMod val="65000"/>
                    <a:lumOff val="35000"/>
                  </a:schemeClr>
                </a:solidFill>
                <a:latin typeface="Arial" charset="0"/>
                <a:ea typeface="微软雅黑" charset="0"/>
              </a:defRPr>
            </a:lvl3pPr>
            <a:lvl4pPr marL="1600200" indent="-228600" eaLnBrk="1" fontAlgn="auto" latinLnBrk="0" hangingPunct="1">
              <a:lnSpc>
                <a:spcPct val="120000"/>
              </a:lnSpc>
              <a:buFont typeface="Wingdings" charset="2"/>
              <a:buChar char=""/>
              <a:defRPr sz="1400" u="none" strike="noStrike" kern="1200" cap="none" spc="150" normalizeH="0" baseline="0">
                <a:solidFill>
                  <a:schemeClr val="tx1">
                    <a:lumMod val="65000"/>
                    <a:lumOff val="35000"/>
                  </a:schemeClr>
                </a:solidFill>
                <a:latin typeface="Arial" charset="0"/>
                <a:ea typeface="微软雅黑" charset="0"/>
              </a:defRPr>
            </a:lvl4pPr>
            <a:lvl5pPr eaLnBrk="1" fontAlgn="auto" latinLnBrk="0" hangingPunct="1">
              <a:lnSpc>
                <a:spcPct val="120000"/>
              </a:lnSpc>
              <a:defRPr sz="1400" u="none" strike="noStrike" kern="1200" cap="none" spc="150" normalizeH="0">
                <a:solidFill>
                  <a:schemeClr val="tx1">
                    <a:lumMod val="65000"/>
                    <a:lumOff val="35000"/>
                  </a:schemeClr>
                </a:solidFill>
                <a:latin typeface="Arial" charset="0"/>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p:nvPr>
            <p:ph type="ftr" sz="quarter" idx="11"/>
            <p:custDataLst>
              <p:tags r:id="rId6"/>
            </p:custDataLst>
          </p:nvPr>
        </p:nvSpPr>
        <p:spPr/>
        <p:txBody>
          <a:bodyPr/>
          <a:lstStyle/>
          <a:p>
            <a:endParaRPr lang="zh-CN" altLang="en-US"/>
          </a:p>
        </p:txBody>
      </p:sp>
      <p:sp>
        <p:nvSpPr>
          <p:cNvPr id="7" name="灯片编号占位符 6"/>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charset="0"/>
                <a:ea typeface="微软雅黑" charset="0"/>
                <a:cs typeface="+mj-cs"/>
                <a:sym typeface="+mn-ea"/>
              </a:defRPr>
            </a:lvl1pPr>
          </a:lstStyle>
          <a:p>
            <a:pPr lvl="0"/>
            <a:r>
              <a:rPr dirty="0">
                <a:sym typeface="+mn-ea"/>
              </a:rPr>
              <a:t>单击此处编辑母版标题样式</a:t>
            </a:r>
            <a:endParaRPr dirty="0">
              <a:sym typeface="+mn-ea"/>
            </a:endParaRPr>
          </a:p>
        </p:txBody>
      </p:sp>
      <p:sp>
        <p:nvSpPr>
          <p:cNvPr id="3" name="文本占位符 2"/>
          <p:cNvSpPr/>
          <p:nvPr>
            <p:ph type="body" idx="1"/>
            <p:custDataLst>
              <p:tags r:id="rId3"/>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lumMod val="75000"/>
                    <a:lumOff val="25000"/>
                  </a:schemeClr>
                </a:solidFill>
                <a:uFillTx/>
                <a:latin typeface="Arial" charset="0"/>
                <a:ea typeface="微软雅黑"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p:nvPr>
            <p:ph sz="half" idx="2"/>
            <p:custDataLst>
              <p:tags r:id="rId4"/>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600"/>
              </a:spcAft>
              <a:buFont typeface="Arial" charset="0"/>
              <a:buChar char="●"/>
              <a:defRPr kumimoji="0" lang="zh-CN" altLang="en-US" sz="1600" b="0" i="0" u="none" strike="noStrike" kern="1200" cap="none" spc="150" normalizeH="0" baseline="0" noProof="1" dirty="0">
                <a:solidFill>
                  <a:schemeClr val="tx1">
                    <a:lumMod val="65000"/>
                    <a:lumOff val="35000"/>
                  </a:schemeClr>
                </a:solidFill>
                <a:uFillTx/>
                <a:latin typeface="Arial" charset="0"/>
                <a:ea typeface="微软雅黑" charset="0"/>
                <a:cs typeface="+mn-cs"/>
                <a:sym typeface="+mn-ea"/>
              </a:defRPr>
            </a:lvl1pPr>
            <a:lvl2pPr marL="685800" marR="0" lvl="1" indent="-228600" algn="l" defTabSz="914400" rtl="0" eaLnBrk="1" fontAlgn="auto" latinLnBrk="0" hangingPunct="1">
              <a:lnSpc>
                <a:spcPct val="120000"/>
              </a:lnSpc>
              <a:spcBef>
                <a:spcPts val="0"/>
              </a:spcBef>
              <a:spcAft>
                <a:spcPts val="600"/>
              </a:spcAft>
              <a:buFont typeface="Arial" charset="0"/>
              <a:buChar char="●"/>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charset="0"/>
                <a:ea typeface="微软雅黑" charset="0"/>
                <a:cs typeface="+mn-cs"/>
                <a:sym typeface="+mn-ea"/>
              </a:defRPr>
            </a:lvl2pPr>
            <a:lvl3pPr marL="1143000" marR="0" lvl="2" indent="-228600" algn="l" defTabSz="914400" rtl="0" eaLnBrk="1" fontAlgn="auto" latinLnBrk="0" hangingPunct="1">
              <a:lnSpc>
                <a:spcPct val="120000"/>
              </a:lnSpc>
              <a:spcBef>
                <a:spcPts val="0"/>
              </a:spcBef>
              <a:spcAft>
                <a:spcPts val="600"/>
              </a:spcAft>
              <a:buFont typeface="Arial" charset="0"/>
              <a:buChar char="●"/>
              <a:defRPr kumimoji="0" lang="zh-CN" altLang="en-US" sz="1600" b="0" i="0" u="none" strike="noStrike" kern="1200" cap="none" spc="150" normalizeH="0" baseline="0" noProof="1" dirty="0">
                <a:solidFill>
                  <a:schemeClr val="tx1">
                    <a:lumMod val="65000"/>
                    <a:lumOff val="35000"/>
                  </a:schemeClr>
                </a:solidFill>
                <a:uFillTx/>
                <a:latin typeface="Arial" charset="0"/>
                <a:ea typeface="微软雅黑" charset="0"/>
                <a:cs typeface="+mn-cs"/>
                <a:sym typeface="+mn-ea"/>
              </a:defRPr>
            </a:lvl3pPr>
            <a:lvl4pPr marL="1600200" marR="0" lvl="3" indent="-228600" algn="l" defTabSz="914400" rtl="0" eaLnBrk="1" fontAlgn="auto" latinLnBrk="0" hangingPunct="1">
              <a:lnSpc>
                <a:spcPct val="120000"/>
              </a:lnSpc>
              <a:spcBef>
                <a:spcPts val="0"/>
              </a:spcBef>
              <a:spcAft>
                <a:spcPts val="300"/>
              </a:spcAft>
              <a:buFont typeface="Wingdings" charset="2"/>
              <a:buChar char=""/>
              <a:defRPr kumimoji="0" lang="zh-CN" altLang="en-US" sz="1400" b="0" i="0" u="none" strike="noStrike" kern="1200" cap="none" spc="150" normalizeH="0" baseline="0" noProof="1" dirty="0">
                <a:solidFill>
                  <a:schemeClr val="tx1">
                    <a:lumMod val="65000"/>
                    <a:lumOff val="35000"/>
                  </a:schemeClr>
                </a:solidFill>
                <a:uFillTx/>
                <a:latin typeface="Arial" charset="0"/>
                <a:ea typeface="微软雅黑" charset="0"/>
                <a:cs typeface="+mn-cs"/>
                <a:sym typeface="+mn-ea"/>
              </a:defRPr>
            </a:lvl4pPr>
            <a:lvl5pPr marL="2057400" marR="0" lvl="4" indent="-228600" algn="l" defTabSz="914400" rtl="0" eaLnBrk="1" fontAlgn="auto" latinLnBrk="0" hangingPunct="1">
              <a:lnSpc>
                <a:spcPct val="120000"/>
              </a:lnSpc>
              <a:spcBef>
                <a:spcPts val="0"/>
              </a:spcBef>
              <a:spcAft>
                <a:spcPts val="300"/>
              </a:spcAft>
              <a:buFont typeface="Arial" charset="0"/>
              <a:buChar char="•"/>
              <a:defRPr kumimoji="0" lang="zh-CN" altLang="en-US" sz="1400" b="0" i="0" u="none" strike="noStrike" kern="1200" cap="none" spc="150" normalizeH="0" baseline="0" noProof="1" dirty="0">
                <a:solidFill>
                  <a:schemeClr val="tx1">
                    <a:lumMod val="65000"/>
                    <a:lumOff val="35000"/>
                  </a:schemeClr>
                </a:solidFill>
                <a:uFillTx/>
                <a:latin typeface="Arial" charset="0"/>
                <a:ea typeface="微软雅黑" charset="0"/>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p:nvPr>
            <p:ph type="body" sz="quarter" idx="3"/>
            <p:custDataLst>
              <p:tags r:id="rId5"/>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ts val="0"/>
              </a:spcBef>
              <a:spcAft>
                <a:spcPts val="0"/>
              </a:spcAft>
              <a:buFont typeface="Arial" charset="0"/>
              <a:buNone/>
              <a:defRPr kumimoji="0" lang="zh-CN" altLang="en-US" sz="2000" b="1" i="0" u="none" strike="noStrike" kern="1200" cap="none" spc="200" normalizeH="0" baseline="0" noProof="1" dirty="0">
                <a:solidFill>
                  <a:schemeClr val="tx1">
                    <a:lumMod val="75000"/>
                    <a:lumOff val="25000"/>
                  </a:schemeClr>
                </a:solidFill>
                <a:uFillTx/>
                <a:latin typeface="Arial" charset="0"/>
                <a:ea typeface="微软雅黑" charset="0"/>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p:nvPr>
            <p:ph sz="quarter" idx="4"/>
            <p:custDataLst>
              <p:tags r:id="rId6"/>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600"/>
              </a:spcAft>
              <a:buFont typeface="Arial" charset="0"/>
              <a:buChar char="●"/>
              <a:defRPr kumimoji="0" lang="zh-CN" altLang="en-US" sz="1600" b="0" i="0" u="none" strike="noStrike" kern="1200" cap="none" spc="150" normalizeH="0" baseline="0" noProof="1" dirty="0">
                <a:solidFill>
                  <a:schemeClr val="tx1">
                    <a:lumMod val="65000"/>
                    <a:lumOff val="35000"/>
                  </a:schemeClr>
                </a:solidFill>
                <a:uFillTx/>
                <a:latin typeface="Arial" charset="0"/>
                <a:ea typeface="微软雅黑" charset="0"/>
                <a:cs typeface="+mn-cs"/>
                <a:sym typeface="+mn-ea"/>
              </a:defRPr>
            </a:lvl1pPr>
            <a:lvl2pPr marL="685800" marR="0" lvl="1" indent="-228600" algn="l" defTabSz="914400" rtl="0" eaLnBrk="1" fontAlgn="auto" latinLnBrk="0" hangingPunct="1">
              <a:lnSpc>
                <a:spcPct val="120000"/>
              </a:lnSpc>
              <a:spcBef>
                <a:spcPts val="0"/>
              </a:spcBef>
              <a:spcAft>
                <a:spcPts val="600"/>
              </a:spcAft>
              <a:buFont typeface="Arial" charset="0"/>
              <a:buChar char="●"/>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charset="0"/>
                <a:ea typeface="微软雅黑" charset="0"/>
                <a:cs typeface="+mn-cs"/>
                <a:sym typeface="+mn-ea"/>
              </a:defRPr>
            </a:lvl2pPr>
            <a:lvl3pPr marL="1143000" marR="0" lvl="2" indent="-228600" algn="l" defTabSz="914400" rtl="0" eaLnBrk="1" fontAlgn="auto" latinLnBrk="0" hangingPunct="1">
              <a:lnSpc>
                <a:spcPct val="120000"/>
              </a:lnSpc>
              <a:spcBef>
                <a:spcPts val="0"/>
              </a:spcBef>
              <a:spcAft>
                <a:spcPts val="600"/>
              </a:spcAft>
              <a:buFont typeface="Arial" charset="0"/>
              <a:buChar char="●"/>
              <a:defRPr kumimoji="0" lang="zh-CN" altLang="en-US" sz="1600" b="0" i="0" u="none" strike="noStrike" kern="1200" cap="none" spc="150" normalizeH="0" baseline="0" noProof="1" dirty="0">
                <a:solidFill>
                  <a:schemeClr val="tx1">
                    <a:lumMod val="65000"/>
                    <a:lumOff val="35000"/>
                  </a:schemeClr>
                </a:solidFill>
                <a:uFillTx/>
                <a:latin typeface="Arial" charset="0"/>
                <a:ea typeface="微软雅黑" charset="0"/>
                <a:cs typeface="+mn-cs"/>
                <a:sym typeface="+mn-ea"/>
              </a:defRPr>
            </a:lvl3pPr>
            <a:lvl4pPr marL="1600200" marR="0" lvl="3" indent="-228600" algn="l" defTabSz="914400" rtl="0" eaLnBrk="1" fontAlgn="auto" latinLnBrk="0" hangingPunct="1">
              <a:lnSpc>
                <a:spcPct val="120000"/>
              </a:lnSpc>
              <a:spcBef>
                <a:spcPts val="0"/>
              </a:spcBef>
              <a:spcAft>
                <a:spcPts val="300"/>
              </a:spcAft>
              <a:buFont typeface="Wingdings" charset="2"/>
              <a:buChar char=""/>
              <a:defRPr kumimoji="0" lang="zh-CN" altLang="en-US" sz="1400" b="0" i="0" u="none" strike="noStrike" kern="1200" cap="none" spc="150" normalizeH="0" baseline="0" noProof="1" dirty="0">
                <a:solidFill>
                  <a:schemeClr val="tx1">
                    <a:lumMod val="65000"/>
                    <a:lumOff val="35000"/>
                  </a:schemeClr>
                </a:solidFill>
                <a:uFillTx/>
                <a:latin typeface="Arial" charset="0"/>
                <a:ea typeface="微软雅黑" charset="0"/>
                <a:cs typeface="+mn-cs"/>
                <a:sym typeface="+mn-ea"/>
              </a:defRPr>
            </a:lvl4pPr>
            <a:lvl5pPr marL="2057400" marR="0" lvl="4" indent="-228600" algn="l" defTabSz="914400" rtl="0" eaLnBrk="1" fontAlgn="auto" latinLnBrk="0" hangingPunct="1">
              <a:lnSpc>
                <a:spcPct val="120000"/>
              </a:lnSpc>
              <a:spcBef>
                <a:spcPts val="0"/>
              </a:spcBef>
              <a:spcAft>
                <a:spcPts val="300"/>
              </a:spcAft>
              <a:buFont typeface="Arial" charset="0"/>
              <a:buChar char="•"/>
              <a:defRPr kumimoji="0" lang="zh-CN" altLang="en-US" sz="1400" b="0" i="0" u="none" strike="noStrike" kern="1200" cap="none" spc="150" normalizeH="0" baseline="0" noProof="1" dirty="0">
                <a:solidFill>
                  <a:schemeClr val="tx1">
                    <a:lumMod val="65000"/>
                    <a:lumOff val="35000"/>
                  </a:schemeClr>
                </a:solidFill>
                <a:uFillTx/>
                <a:latin typeface="Arial" charset="0"/>
                <a:ea typeface="微软雅黑" charset="0"/>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p:nvPr>
            <p:ph type="ftr" sz="quarter" idx="11"/>
            <p:custDataLst>
              <p:tags r:id="rId8"/>
            </p:custDataLst>
          </p:nvPr>
        </p:nvSpPr>
        <p:spPr/>
        <p:txBody>
          <a:bodyPr/>
          <a:lstStyle/>
          <a:p>
            <a:endParaRPr lang="zh-CN" altLang="en-US"/>
          </a:p>
        </p:txBody>
      </p:sp>
      <p:sp>
        <p:nvSpPr>
          <p:cNvPr id="9" name="灯片编号占位符 8"/>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charset="0"/>
                <a:ea typeface="微软雅黑" charset="0"/>
                <a:cs typeface="+mj-cs"/>
                <a:sym typeface="+mn-ea"/>
              </a:defRPr>
            </a:lvl1pPr>
          </a:lstStyle>
          <a:p>
            <a:pPr lvl="0"/>
            <a:r>
              <a:rPr>
                <a:sym typeface="+mn-ea"/>
              </a:rPr>
              <a:t>单击此处编辑母版标题样式</a:t>
            </a:r>
            <a:endParaRPr>
              <a:sym typeface="+mn-ea"/>
            </a:endParaRPr>
          </a:p>
        </p:txBody>
      </p:sp>
      <p:sp>
        <p:nvSpPr>
          <p:cNvPr id="3" name="日期占位符 2"/>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p:nvPr>
            <p:ph type="ftr" sz="quarter" idx="11"/>
            <p:custDataLst>
              <p:tags r:id="rId4"/>
            </p:custDataLst>
          </p:nvPr>
        </p:nvSpPr>
        <p:spPr/>
        <p:txBody>
          <a:bodyPr/>
          <a:lstStyle/>
          <a:p>
            <a:endParaRPr lang="zh-CN" altLang="en-US"/>
          </a:p>
        </p:txBody>
      </p:sp>
      <p:sp>
        <p:nvSpPr>
          <p:cNvPr id="5" name="灯片编号占位符 4"/>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p:nvPr>
            <p:ph type="ftr" sz="quarter" idx="11"/>
            <p:custDataLst>
              <p:tags r:id="rId3"/>
            </p:custDataLst>
          </p:nvPr>
        </p:nvSpPr>
        <p:spPr/>
        <p:txBody>
          <a:bodyPr/>
          <a:lstStyle/>
          <a:p>
            <a:endParaRPr lang="zh-CN" altLang="en-US"/>
          </a:p>
        </p:txBody>
      </p:sp>
      <p:sp>
        <p:nvSpPr>
          <p:cNvPr id="4" name="灯片编号占位符 3"/>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p:nvPr>
            <p:ph type="pic" idx="1"/>
            <p:custDataLst>
              <p:tags r:id="rId2"/>
            </p:custDataLst>
          </p:nvPr>
        </p:nvSpPr>
        <p:spPr>
          <a:xfrm>
            <a:off x="608400" y="1555200"/>
            <a:ext cx="5233077"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ts val="0"/>
              </a:spcBef>
              <a:spcAft>
                <a:spcPts val="1000"/>
              </a:spcAft>
              <a:buFont typeface="Arial" charset="0"/>
              <a:buNone/>
              <a:defRPr kumimoji="0" lang="zh-CN" altLang="en-US" sz="1600" b="0" i="0" u="none" strike="noStrike" kern="1200" cap="none" spc="0" normalizeH="0" baseline="0" noProof="1" dirty="0">
                <a:solidFill>
                  <a:schemeClr val="tx1">
                    <a:lumMod val="65000"/>
                    <a:lumOff val="35000"/>
                  </a:schemeClr>
                </a:solidFill>
                <a:uFillTx/>
                <a:latin typeface="Arial" charset="0"/>
                <a:ea typeface="微软雅黑" charset="0"/>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ts val="0"/>
              </a:spcBef>
              <a:spcAft>
                <a:spcPts val="600"/>
              </a:spcAft>
              <a:buFont typeface="Arial" charset="0"/>
              <a:buNone/>
              <a:defRPr kumimoji="0" lang="zh-CN" altLang="en-US" sz="1600" b="0" i="0" u="none" strike="noStrike" kern="1200" cap="none" spc="150" normalizeH="0" baseline="0" noProof="1" dirty="0">
                <a:solidFill>
                  <a:schemeClr val="tx1">
                    <a:lumMod val="65000"/>
                    <a:lumOff val="35000"/>
                  </a:schemeClr>
                </a:solidFill>
                <a:uFillTx/>
                <a:latin typeface="Arial" charset="0"/>
                <a:ea typeface="微软雅黑" charset="0"/>
                <a:cs typeface="+mn-cs"/>
                <a:sym typeface="+mn-ea"/>
              </a:defRPr>
            </a:lvl1pPr>
            <a:lvl2pPr marL="457200" indent="0" defTabSz="914400" eaLnBrk="1" fontAlgn="auto" latinLnBrk="0" hangingPunct="1">
              <a:buFont typeface="Arial" charset="0"/>
              <a:buNone/>
              <a:tabLst>
                <a:tab pos="1609725" algn="l"/>
                <a:tab pos="1609725" algn="l"/>
                <a:tab pos="1609725" algn="l"/>
                <a:tab pos="1609725" algn="l"/>
              </a:tabLst>
              <a:defRPr u="none" strike="noStrike" kern="1200" cap="none" spc="150" normalizeH="0">
                <a:solidFill>
                  <a:schemeClr val="tx1">
                    <a:lumMod val="65000"/>
                    <a:lumOff val="35000"/>
                  </a:schemeClr>
                </a:solidFill>
                <a:uFillTx/>
                <a:latin typeface="Arial" charset="0"/>
                <a:ea typeface="微软雅黑" charset="0"/>
              </a:defRPr>
            </a:lvl2pPr>
            <a:lvl3pPr eaLnBrk="1" fontAlgn="auto" latinLnBrk="0" hangingPunct="1">
              <a:buFont typeface="Arial" charset="0"/>
              <a:buChar char="●"/>
              <a:defRPr u="none" strike="noStrike" kern="1200" cap="none" spc="150" normalizeH="0">
                <a:solidFill>
                  <a:schemeClr val="tx1">
                    <a:lumMod val="65000"/>
                    <a:lumOff val="35000"/>
                  </a:schemeClr>
                </a:solidFill>
                <a:uFillTx/>
                <a:latin typeface="Arial" charset="0"/>
                <a:ea typeface="微软雅黑" charset="0"/>
              </a:defRPr>
            </a:lvl3pPr>
            <a:lvl4pPr eaLnBrk="1" fontAlgn="auto" latinLnBrk="0" hangingPunct="1">
              <a:defRPr u="none" strike="noStrike" kern="1200" cap="none" spc="150" normalizeH="0">
                <a:solidFill>
                  <a:schemeClr val="tx1">
                    <a:lumMod val="65000"/>
                    <a:lumOff val="35000"/>
                  </a:schemeClr>
                </a:solidFill>
                <a:uFillTx/>
                <a:latin typeface="Arial" charset="0"/>
                <a:ea typeface="微软雅黑" charset="0"/>
              </a:defRPr>
            </a:lvl4pPr>
            <a:lvl5pPr eaLnBrk="1" fontAlgn="auto" latinLnBrk="0" hangingPunct="1">
              <a:defRPr u="none" strike="noStrike" kern="1200" cap="none" spc="150" normalizeH="0">
                <a:solidFill>
                  <a:schemeClr val="tx1">
                    <a:lumMod val="65000"/>
                    <a:lumOff val="35000"/>
                  </a:schemeClr>
                </a:solidFill>
                <a:uFillTx/>
                <a:latin typeface="Arial" charset="0"/>
                <a:ea typeface="微软雅黑" charset="0"/>
              </a:defRPr>
            </a:lvl5pPr>
          </a:lstStyle>
          <a:p>
            <a:pPr lvl="0"/>
            <a:r>
              <a:rPr dirty="0">
                <a:sym typeface="+mn-ea"/>
              </a:rPr>
              <a:t>单击此处编辑母版文本样式</a:t>
            </a:r>
            <a:endParaRPr dirty="0">
              <a:sym typeface="+mn-ea"/>
            </a:endParaRPr>
          </a:p>
        </p:txBody>
      </p:sp>
      <p:sp>
        <p:nvSpPr>
          <p:cNvPr id="5" name="日期占位符 4"/>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p:nvPr>
            <p:ph type="ftr" sz="quarter" idx="11"/>
            <p:custDataLst>
              <p:tags r:id="rId5"/>
            </p:custDataLst>
          </p:nvPr>
        </p:nvSpPr>
        <p:spPr/>
        <p:txBody>
          <a:bodyPr/>
          <a:lstStyle/>
          <a:p>
            <a:endParaRPr lang="zh-CN" altLang="en-US" dirty="0"/>
          </a:p>
        </p:txBody>
      </p:sp>
      <p:sp>
        <p:nvSpPr>
          <p:cNvPr id="7" name="灯片编号占位符 6"/>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p:nvPr>
            <p:ph type="title"/>
            <p:custDataLst>
              <p:tags r:id="rId7"/>
            </p:custDataLst>
          </p:nvPr>
        </p:nvSpPr>
        <p:spPr/>
        <p:txBody>
          <a:bodyPr/>
          <a:lstStyle>
            <a:lvl1pPr>
              <a:defRPr baseline="0"/>
            </a:lvl1pPr>
          </a:lstStyle>
          <a:p>
            <a:r>
              <a:rPr lang="zh-CN" altLang="en-US"/>
              <a:t>单击此处编辑母版标题样式</a:t>
            </a:r>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p:nvPr>
            <p:ph type="title" orient="vert"/>
            <p:custDataLst>
              <p:tags r:id="rId2"/>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ts val="0"/>
              </a:spcAft>
              <a:buNone/>
              <a:defRPr kumimoji="0" lang="zh-CN" altLang="en-US" sz="2800" b="1" i="0" u="none" strike="noStrike" kern="1200" cap="none" spc="300" normalizeH="0" baseline="0" noProof="1" dirty="0">
                <a:solidFill>
                  <a:schemeClr val="tx1">
                    <a:lumMod val="85000"/>
                    <a:lumOff val="15000"/>
                  </a:schemeClr>
                </a:solidFill>
                <a:uFillTx/>
                <a:latin typeface="Arial" charset="0"/>
                <a:ea typeface="微软雅黑" charset="0"/>
                <a:cs typeface="+mj-cs"/>
                <a:sym typeface="+mn-ea"/>
              </a:defRPr>
            </a:lvl1pPr>
          </a:lstStyle>
          <a:p>
            <a:pPr lvl="0"/>
            <a:r>
              <a:rPr dirty="0">
                <a:sym typeface="+mn-ea"/>
              </a:rPr>
              <a:t>单击此处编辑标题</a:t>
            </a:r>
            <a:endParaRPr dirty="0">
              <a:sym typeface="+mn-ea"/>
            </a:endParaRPr>
          </a:p>
        </p:txBody>
      </p:sp>
      <p:sp>
        <p:nvSpPr>
          <p:cNvPr id="3" name="竖排文字占位符 2"/>
          <p:cNvSpPr/>
          <p:nvPr>
            <p:ph type="body" orient="vert" idx="1"/>
            <p:custDataLst>
              <p:tags r:id="rId3"/>
            </p:custDataLst>
          </p:nvPr>
        </p:nvSpPr>
        <p:spPr>
          <a:xfrm>
            <a:off x="914400" y="914400"/>
            <a:ext cx="9169200" cy="5029200"/>
          </a:xfrm>
        </p:spPr>
        <p:txBody>
          <a:bodyPr vert="eaVert" lIns="46800" tIns="46800" rIns="46800" bIns="46800"/>
          <a:lstStyle>
            <a:lvl1pPr marL="228600" indent="-228600" eaLnBrk="1" fontAlgn="auto" latinLnBrk="0" hangingPunct="1">
              <a:lnSpc>
                <a:spcPct val="130000"/>
              </a:lnSpc>
              <a:spcAft>
                <a:spcPts val="1000"/>
              </a:spcAft>
              <a:buFont typeface="Arial"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spcAft>
                <a:spcPts val="600"/>
              </a:spcAft>
              <a:buFont typeface="Arial" charset="0"/>
              <a:buChar char="●"/>
              <a:tabLst>
                <a:tab pos="1609725" algn="l"/>
                <a:tab pos="1609725" algn="l"/>
                <a:tab pos="1609725" algn="l"/>
                <a:tab pos="1609725" algn="l"/>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spcAft>
                <a:spcPts val="600"/>
              </a:spcAft>
              <a:buFont typeface="Arial"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spcAft>
                <a:spcPts val="300"/>
              </a:spcAft>
              <a:buFont typeface="Wingdings" charset="2"/>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spcAft>
                <a:spcPts val="300"/>
              </a:spcAft>
              <a:buFont typeface="Arial" charset="0"/>
              <a:buChar char="•"/>
              <a:defRPr u="none" strike="noStrike" kern="1200" cap="none" spc="150" normalizeH="0" baseline="0">
                <a:solidFill>
                  <a:schemeClr val="tx1">
                    <a:lumMod val="65000"/>
                    <a:lumOff val="35000"/>
                  </a:schemeClr>
                </a:solidFill>
                <a:uFillTx/>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p:nvPr>
            <p:ph type="ftr" sz="quarter" idx="11"/>
            <p:custDataLst>
              <p:tags r:id="rId5"/>
            </p:custDataLst>
          </p:nvPr>
        </p:nvSpPr>
        <p:spPr/>
        <p:txBody>
          <a:bodyPr/>
          <a:lstStyle/>
          <a:p>
            <a:endParaRPr lang="zh-CN" altLang="en-US"/>
          </a:p>
        </p:txBody>
      </p:sp>
      <p:sp>
        <p:nvSpPr>
          <p:cNvPr id="6" name="灯片编号占位符 5"/>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p:nvPr>
            <p:ph type="ftr" sz="quarter" idx="11"/>
            <p:custDataLst>
              <p:tags r:id="rId3"/>
            </p:custDataLst>
          </p:nvPr>
        </p:nvSpPr>
        <p:spPr/>
        <p:txBody>
          <a:bodyPr/>
          <a:lstStyle/>
          <a:p>
            <a:endParaRPr lang="zh-CN" altLang="en-US"/>
          </a:p>
        </p:txBody>
      </p:sp>
      <p:sp>
        <p:nvSpPr>
          <p:cNvPr id="5" name="灯片编号占位符 4"/>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p:nvPr>
            <p:ph sz="quarter" idx="13"/>
            <p:custDataLst>
              <p:tags r:id="rId5"/>
            </p:custDataLst>
          </p:nvPr>
        </p:nvSpPr>
        <p:spPr>
          <a:xfrm>
            <a:off x="608400" y="774000"/>
            <a:ext cx="10972800" cy="5482800"/>
          </a:xfrm>
        </p:spPr>
        <p:txBody>
          <a:bodyPr/>
          <a:lstStyle>
            <a:lvl1pPr marL="228600" indent="-228600" eaLnBrk="1" fontAlgn="auto" latinLnBrk="0" hangingPunct="1">
              <a:lnSpc>
                <a:spcPct val="130000"/>
              </a:lnSpc>
              <a:buFont typeface="Arial"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buFont typeface="Arial" charset="0"/>
              <a:buChar char="●"/>
              <a:tabLst>
                <a:tab pos="1609725" algn="l"/>
                <a:tab pos="1609725" algn="l"/>
                <a:tab pos="1609725" algn="l"/>
                <a:tab pos="1609725" algn="l"/>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buFont typeface="Arial"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buFont typeface="Wingdings" charset="2"/>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buFont typeface="Arial" charset="0"/>
              <a:buChar char="•"/>
              <a:defRPr u="none" strike="noStrike" kern="1200" cap="none" spc="150" normalizeH="0" baseline="0">
                <a:solidFill>
                  <a:schemeClr val="tx1">
                    <a:lumMod val="65000"/>
                    <a:lumOff val="35000"/>
                  </a:schemeClr>
                </a:solidFill>
                <a:uFillTx/>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p:nvPr>
            <p:ph type="ftr" sz="quarter" idx="11"/>
            <p:custDataLst>
              <p:tags r:id="rId3"/>
            </p:custDataLst>
          </p:nvPr>
        </p:nvSpPr>
        <p:spPr/>
        <p:txBody>
          <a:bodyPr/>
          <a:lstStyle/>
          <a:p>
            <a:endParaRPr lang="zh-CN" altLang="en-US"/>
          </a:p>
        </p:txBody>
      </p:sp>
      <p:sp>
        <p:nvSpPr>
          <p:cNvPr id="5" name="灯片编号占位符 4"/>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p:nvPr>
            <p:ph type="title"/>
            <p:custDataLst>
              <p:tags r:id="rId5"/>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dirty="0">
                <a:solidFill>
                  <a:schemeClr val="tx1">
                    <a:lumMod val="85000"/>
                    <a:lumOff val="15000"/>
                  </a:schemeClr>
                </a:solidFill>
                <a:effectLst/>
                <a:uFillTx/>
                <a:latin typeface="Arial" charset="0"/>
                <a:ea typeface="微软雅黑" charset="0"/>
                <a:cs typeface="+mj-cs"/>
                <a:sym typeface="+mn-ea"/>
              </a:defRPr>
            </a:lvl1pPr>
          </a:lstStyle>
          <a:p>
            <a:pPr lvl="0"/>
            <a:r>
              <a:rPr>
                <a:sym typeface="+mn-ea"/>
              </a:rPr>
              <a:t>单击此处编辑标题</a:t>
            </a:r>
            <a:endParaRPr>
              <a:sym typeface="+mn-ea"/>
            </a:endParaRPr>
          </a:p>
        </p:txBody>
      </p:sp>
      <p:sp>
        <p:nvSpPr>
          <p:cNvPr id="7" name="文本占位符 6"/>
          <p:cNvSpPr/>
          <p:nvPr>
            <p:ph type="body" sz="quarter" idx="13"/>
            <p:custDataLst>
              <p:tags r:id="rId6"/>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dirty="0"/>
              <a:t>单击此处编辑母版文本样式</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61.xml"/><Relationship Id="rId16" Type="http://schemas.openxmlformats.org/officeDocument/2006/relationships/tags" Target="../tags/tag60.xml"/><Relationship Id="rId15" Type="http://schemas.openxmlformats.org/officeDocument/2006/relationships/tags" Target="../tags/tag59.xml"/><Relationship Id="rId14" Type="http://schemas.openxmlformats.org/officeDocument/2006/relationships/tags" Target="../tags/tag58.xml"/><Relationship Id="rId13" Type="http://schemas.openxmlformats.org/officeDocument/2006/relationships/tags" Target="../tags/tag57.xml"/><Relationship Id="rId12" Type="http://schemas.openxmlformats.org/officeDocument/2006/relationships/image" Target="../media/image1.pn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9" Type="http://schemas.openxmlformats.org/officeDocument/2006/relationships/theme" Target="../theme/theme2.xml"/><Relationship Id="rId18" Type="http://schemas.openxmlformats.org/officeDocument/2006/relationships/tags" Target="../tags/tag123.xml"/><Relationship Id="rId17" Type="http://schemas.openxmlformats.org/officeDocument/2006/relationships/tags" Target="../tags/tag122.xml"/><Relationship Id="rId16" Type="http://schemas.openxmlformats.org/officeDocument/2006/relationships/tags" Target="../tags/tag121.xml"/><Relationship Id="rId15" Type="http://schemas.openxmlformats.org/officeDocument/2006/relationships/tags" Target="../tags/tag120.xml"/><Relationship Id="rId14" Type="http://schemas.openxmlformats.org/officeDocument/2006/relationships/tags" Target="../tags/tag119.xml"/><Relationship Id="rId13" Type="http://schemas.openxmlformats.org/officeDocument/2006/relationships/tags" Target="../tags/tag118.xml"/><Relationship Id="rId12" Type="http://schemas.openxmlformats.org/officeDocument/2006/relationships/image" Target="../media/image1.png"/><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2">
            <a:alphaModFix amt="84000"/>
          </a:blip>
          <a:stretch>
            <a:fillRect/>
          </a:stretch>
        </a:blipFill>
        <a:effectLst/>
      </p:bgPr>
    </p:bg>
    <p:spTree>
      <p:nvGrpSpPr>
        <p:cNvPr id="1" name=""/>
        <p:cNvGrpSpPr/>
        <p:nvPr/>
      </p:nvGrpSpPr>
      <p:grpSpPr>
        <a:xfrm>
          <a:off x="0" y="0"/>
          <a:ext cx="0" cy="0"/>
          <a:chOff x="0" y="0"/>
          <a:chExt cx="0" cy="0"/>
        </a:xfrm>
      </p:grpSpPr>
      <p:sp>
        <p:nvSpPr>
          <p:cNvPr id="2" name="标题占位符 1"/>
          <p:cNvSpPr>
            <a14:cpLocks xmlns:a14="http://schemas.microsoft.com/office/drawing/2010/main" noGrp="1"/>
          </p:cNvSpPr>
          <p:nvPr>
            <p:ph type="title"/>
            <p:custDataLst>
              <p:tags r:id="rId13"/>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14:cpLocks xmlns:a14="http://schemas.microsoft.com/office/drawing/2010/main" noGrp="1"/>
          </p:cNvSpPr>
          <p:nvPr>
            <p:ph type="body" idx="1"/>
            <p:custDataLst>
              <p:tags r:id="rId14"/>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14:cpLocks xmlns:a14="http://schemas.microsoft.com/office/drawing/2010/main" noGrp="1"/>
          </p:cNvSpPr>
          <p:nvPr>
            <p:ph type="dt" sz="half" idx="2"/>
            <p:custDataLst>
              <p:tags r:id="rId15"/>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defRPr>
            </a:lvl1pPr>
          </a:lstStyle>
          <a:p>
            <a:fld id="{760FBDFE-C587-4B4C-A407-44438C67B59E}" type="datetime1">
              <a:rPr lang="zh-CN" altLang="en-US" smtClean="0"/>
            </a:fld>
            <a:endParaRPr lang="zh-CN" altLang="en-US"/>
          </a:p>
        </p:txBody>
      </p:sp>
      <p:sp>
        <p:nvSpPr>
          <p:cNvPr id="5" name="页脚占位符 4"/>
          <p:cNvSpPr>
            <a14:cpLocks xmlns:a14="http://schemas.microsoft.com/office/drawing/2010/main" noGrp="1"/>
          </p:cNvSpPr>
          <p:nvPr>
            <p:ph type="ftr" sz="quarter" idx="3"/>
            <p:custDataLst>
              <p:tags r:id="rId16"/>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defRPr>
            </a:lvl1pPr>
          </a:lstStyle>
          <a:p>
            <a:endParaRPr lang="zh-CN" altLang="en-US" dirty="0"/>
          </a:p>
        </p:txBody>
      </p:sp>
      <p:sp>
        <p:nvSpPr>
          <p:cNvPr id="6" name="灯片编号占位符 5"/>
          <p:cNvSpPr>
            <a14:cpLocks xmlns:a14="http://schemas.microsoft.com/office/drawing/2010/main" noGrp="1"/>
          </p:cNvSpPr>
          <p:nvPr>
            <p:ph type="sldNum" sz="quarter" idx="4"/>
            <p:custDataLst>
              <p:tags r:id="rId17"/>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defRPr>
            </a:lvl1pPr>
          </a:lstStyle>
          <a:p>
            <a:fld id="{49AE70B2-8BF9-45C0-BB95-33D1B9D3A854}" type="slidenum">
              <a:rPr lang="zh-CN" altLang="en-US" smtClean="0"/>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charset="0"/>
        <a:buChar char="●"/>
        <a:defRPr sz="1800" u="none" strike="noStrike" kern="1200" cap="none" spc="150" normalizeH="0" baseline="0">
          <a:solidFill>
            <a:schemeClr val="tx1">
              <a:lumMod val="65000"/>
              <a:lumOff val="35000"/>
            </a:schemeClr>
          </a:solidFill>
          <a:uFillTx/>
          <a:latin typeface="+mn-lt"/>
          <a:ea typeface="+mn-ea"/>
          <a:cs typeface="+mn-cs"/>
        </a:defRPr>
      </a:lvl1pPr>
      <a:lvl2pPr marL="685800" indent="-228600" algn="l" defTabSz="914400" rtl="0" eaLnBrk="1" fontAlgn="auto" latinLnBrk="0" hangingPunct="1">
        <a:lnSpc>
          <a:spcPct val="120000"/>
        </a:lnSpc>
        <a:spcBef>
          <a:spcPts val="0"/>
        </a:spcBef>
        <a:spcAft>
          <a:spcPts val="600"/>
        </a:spcAft>
        <a:buFont typeface="Arial"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mn-lt"/>
          <a:ea typeface="+mn-ea"/>
          <a:cs typeface="+mn-cs"/>
        </a:defRPr>
      </a:lvl2pPr>
      <a:lvl3pPr marL="1143000" indent="-228600" algn="l" defTabSz="914400" rtl="0" eaLnBrk="1" fontAlgn="auto" latinLnBrk="0" hangingPunct="1">
        <a:lnSpc>
          <a:spcPct val="120000"/>
        </a:lnSpc>
        <a:spcBef>
          <a:spcPts val="0"/>
        </a:spcBef>
        <a:spcAft>
          <a:spcPts val="600"/>
        </a:spcAft>
        <a:buFont typeface="Arial" charset="0"/>
        <a:buChar char="●"/>
        <a:defRPr sz="1600" u="none" strike="noStrike" kern="1200" cap="none" spc="150" normalizeH="0" baseline="0">
          <a:solidFill>
            <a:schemeClr val="tx1">
              <a:lumMod val="65000"/>
              <a:lumOff val="35000"/>
            </a:schemeClr>
          </a:solidFill>
          <a:uFillTx/>
          <a:latin typeface="+mn-lt"/>
          <a:ea typeface="+mn-ea"/>
          <a:cs typeface="+mn-cs"/>
        </a:defRPr>
      </a:lvl3pPr>
      <a:lvl4pPr marL="1600200" indent="-228600" algn="l" defTabSz="914400" rtl="0" eaLnBrk="1" fontAlgn="auto" latinLnBrk="0" hangingPunct="1">
        <a:lnSpc>
          <a:spcPct val="120000"/>
        </a:lnSpc>
        <a:spcBef>
          <a:spcPts val="0"/>
        </a:spcBef>
        <a:spcAft>
          <a:spcPts val="300"/>
        </a:spcAft>
        <a:buFont typeface="Wingdings" charset="2"/>
        <a:buChar char=""/>
        <a:defRPr sz="1400" u="none" strike="noStrike" kern="1200" cap="none" spc="150" normalizeH="0" baseline="0">
          <a:solidFill>
            <a:schemeClr val="tx1">
              <a:lumMod val="65000"/>
              <a:lumOff val="35000"/>
            </a:schemeClr>
          </a:solidFill>
          <a:uFillTx/>
          <a:latin typeface="+mn-lt"/>
          <a:ea typeface="+mn-ea"/>
          <a:cs typeface="+mn-cs"/>
        </a:defRPr>
      </a:lvl4pPr>
      <a:lvl5pPr marL="2057400" indent="-228600" algn="l" defTabSz="914400" rtl="0" eaLnBrk="1" fontAlgn="auto" latinLnBrk="0" hangingPunct="1">
        <a:lnSpc>
          <a:spcPct val="120000"/>
        </a:lnSpc>
        <a:spcBef>
          <a:spcPts val="0"/>
        </a:spcBef>
        <a:spcAft>
          <a:spcPts val="300"/>
        </a:spcAft>
        <a:buFont typeface="Arial" charset="0"/>
        <a:buChar char="•"/>
        <a:defRPr sz="1400" u="none" strike="noStrike" kern="1200" cap="none" spc="150" normalizeH="0" baseline="0">
          <a:solidFill>
            <a:schemeClr val="tx1">
              <a:lumMod val="65000"/>
              <a:lumOff val="35000"/>
            </a:schemeClr>
          </a:solidFill>
          <a:uFillTx/>
          <a:latin typeface="+mn-lt"/>
          <a:ea typeface="+mn-ea"/>
          <a:cs typeface="+mn-cs"/>
        </a:defRPr>
      </a:lvl5pPr>
      <a:lvl6pPr marL="2514600" indent="-228600" algn="l" defTabSz="914400" rtl="0" eaLnBrk="1" latinLnBrk="0" hangingPunct="1">
        <a:lnSpc>
          <a:spcPct val="90000"/>
        </a:lnSpc>
        <a:spcBef>
          <a:spcPts val="500"/>
        </a:spcBef>
        <a:buFont typeface="Arial"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1">
          <a:blip r:embed="rId12">
            <a:alphaModFix amt="84000"/>
          </a:blip>
          <a:stretch>
            <a:fillRect/>
          </a:stretch>
        </a:blipFill>
        <a:effectLst/>
      </p:bgPr>
    </p:bg>
    <p:spTree>
      <p:nvGrpSpPr>
        <p:cNvPr id="1" name=""/>
        <p:cNvGrpSpPr/>
        <p:nvPr/>
      </p:nvGrpSpPr>
      <p:grpSpPr>
        <a:xfrm>
          <a:off x="0" y="0"/>
          <a:ext cx="0" cy="0"/>
          <a:chOff x="0" y="0"/>
          <a:chExt cx="0" cy="0"/>
        </a:xfrm>
      </p:grpSpPr>
      <p:sp>
        <p:nvSpPr>
          <p:cNvPr id="2" name="标题占位符 1"/>
          <p:cNvSpPr/>
          <p:nvPr>
            <p:ph type="title"/>
            <p:custDataLst>
              <p:tags r:id="rId13"/>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p:nvPr>
            <p:ph type="body" idx="1"/>
            <p:custDataLst>
              <p:tags r:id="rId14"/>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p:nvPr>
            <p:ph type="dt" sz="half" idx="2"/>
            <p:custDataLst>
              <p:tags r:id="rId15"/>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charset="0"/>
                <a:ea typeface="微软雅黑" charset="0"/>
              </a:defRPr>
            </a:lvl1pPr>
          </a:lstStyle>
          <a:p>
            <a:fld id="{760FBDFE-C587-4B4C-A407-44438C67B59E}" type="datetimeFigureOut">
              <a:rPr lang="zh-CN" altLang="en-US" smtClean="0"/>
            </a:fld>
            <a:endParaRPr lang="zh-CN" altLang="en-US"/>
          </a:p>
        </p:txBody>
      </p:sp>
      <p:sp>
        <p:nvSpPr>
          <p:cNvPr id="5" name="页脚占位符 4"/>
          <p:cNvSpPr/>
          <p:nvPr>
            <p:ph type="ftr" sz="quarter" idx="3"/>
            <p:custDataLst>
              <p:tags r:id="rId16"/>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charset="0"/>
                <a:ea typeface="微软雅黑" charset="0"/>
              </a:defRPr>
            </a:lvl1pPr>
          </a:lstStyle>
          <a:p>
            <a:endParaRPr lang="zh-CN" altLang="en-US" dirty="0"/>
          </a:p>
        </p:txBody>
      </p:sp>
      <p:sp>
        <p:nvSpPr>
          <p:cNvPr id="6" name="灯片编号占位符 5"/>
          <p:cNvSpPr/>
          <p:nvPr>
            <p:ph type="sldNum" sz="quarter" idx="4"/>
            <p:custDataLst>
              <p:tags r:id="rId17"/>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charset="0"/>
                <a:ea typeface="微软雅黑" charset="0"/>
              </a:defRPr>
            </a:lvl1pPr>
          </a:lstStyle>
          <a:p>
            <a:fld id="{49AE70B2-8BF9-45C0-BB95-33D1B9D3A854}" type="slidenum">
              <a:rPr lang="zh-CN" altLang="en-US" smtClean="0"/>
            </a:fld>
            <a:endParaRPr lang="zh-CN" altLang="en-US" dirty="0"/>
          </a:p>
        </p:txBody>
      </p:sp>
      <p:sp>
        <p:nvSpPr>
          <p:cNvPr id="7" name="KSO_TEMPLATE" hidden="1"/>
          <p:cNvSpPr/>
          <p:nvPr>
            <p:custDataLst>
              <p:tags r:id="rId18"/>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charset="0"/>
          <a:ea typeface="微软雅黑" charset="0"/>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charset="0"/>
        <a:buChar char="●"/>
        <a:defRPr sz="1800" u="none" strike="noStrike" kern="1200" cap="none" spc="150" normalizeH="0" baseline="0">
          <a:solidFill>
            <a:schemeClr val="tx1">
              <a:lumMod val="65000"/>
              <a:lumOff val="35000"/>
            </a:schemeClr>
          </a:solidFill>
          <a:uFillTx/>
          <a:latin typeface="Arial" charset="0"/>
          <a:ea typeface="微软雅黑" charset="0"/>
          <a:cs typeface="+mn-cs"/>
        </a:defRPr>
      </a:lvl1pPr>
      <a:lvl2pPr marL="685800" indent="-228600" algn="l" defTabSz="914400" rtl="0" eaLnBrk="1" fontAlgn="auto" latinLnBrk="0" hangingPunct="1">
        <a:lnSpc>
          <a:spcPct val="120000"/>
        </a:lnSpc>
        <a:spcBef>
          <a:spcPts val="0"/>
        </a:spcBef>
        <a:spcAft>
          <a:spcPts val="600"/>
        </a:spcAft>
        <a:buFont typeface="Arial"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Arial" charset="0"/>
          <a:ea typeface="微软雅黑" charset="0"/>
          <a:cs typeface="+mn-cs"/>
        </a:defRPr>
      </a:lvl2pPr>
      <a:lvl3pPr marL="1143000" indent="-228600" algn="l" defTabSz="914400" rtl="0" eaLnBrk="1" fontAlgn="auto" latinLnBrk="0" hangingPunct="1">
        <a:lnSpc>
          <a:spcPct val="120000"/>
        </a:lnSpc>
        <a:spcBef>
          <a:spcPts val="0"/>
        </a:spcBef>
        <a:spcAft>
          <a:spcPts val="600"/>
        </a:spcAft>
        <a:buFont typeface="Arial" charset="0"/>
        <a:buChar char="●"/>
        <a:defRPr sz="1600" u="none" strike="noStrike" kern="1200" cap="none" spc="150" normalizeH="0" baseline="0">
          <a:solidFill>
            <a:schemeClr val="tx1">
              <a:lumMod val="65000"/>
              <a:lumOff val="35000"/>
            </a:schemeClr>
          </a:solidFill>
          <a:uFillTx/>
          <a:latin typeface="Arial" charset="0"/>
          <a:ea typeface="微软雅黑" charset="0"/>
          <a:cs typeface="+mn-cs"/>
        </a:defRPr>
      </a:lvl3pPr>
      <a:lvl4pPr marL="1600200" indent="-228600" algn="l" defTabSz="914400" rtl="0" eaLnBrk="1" fontAlgn="auto" latinLnBrk="0" hangingPunct="1">
        <a:lnSpc>
          <a:spcPct val="120000"/>
        </a:lnSpc>
        <a:spcBef>
          <a:spcPts val="0"/>
        </a:spcBef>
        <a:spcAft>
          <a:spcPts val="300"/>
        </a:spcAft>
        <a:buFont typeface="Wingdings" charset="2"/>
        <a:buChar char=""/>
        <a:defRPr sz="1400" u="none" strike="noStrike" kern="1200" cap="none" spc="150" normalizeH="0" baseline="0">
          <a:solidFill>
            <a:schemeClr val="tx1">
              <a:lumMod val="65000"/>
              <a:lumOff val="35000"/>
            </a:schemeClr>
          </a:solidFill>
          <a:uFillTx/>
          <a:latin typeface="Arial" charset="0"/>
          <a:ea typeface="微软雅黑" charset="0"/>
          <a:cs typeface="+mn-cs"/>
        </a:defRPr>
      </a:lvl4pPr>
      <a:lvl5pPr marL="2057400" indent="-228600" algn="l" defTabSz="914400" rtl="0" eaLnBrk="1" fontAlgn="auto" latinLnBrk="0" hangingPunct="1">
        <a:lnSpc>
          <a:spcPct val="120000"/>
        </a:lnSpc>
        <a:spcBef>
          <a:spcPts val="0"/>
        </a:spcBef>
        <a:spcAft>
          <a:spcPts val="300"/>
        </a:spcAft>
        <a:buFont typeface="Arial" charset="0"/>
        <a:buChar char="•"/>
        <a:defRPr sz="1400" u="none" strike="noStrike" kern="1200" cap="none" spc="150" normalizeH="0" baseline="0">
          <a:solidFill>
            <a:schemeClr val="tx1">
              <a:lumMod val="65000"/>
              <a:lumOff val="35000"/>
            </a:schemeClr>
          </a:solidFill>
          <a:uFillTx/>
          <a:latin typeface="Arial" charset="0"/>
          <a:ea typeface="微软雅黑" charset="0"/>
          <a:cs typeface="+mn-cs"/>
        </a:defRPr>
      </a:lvl5pPr>
      <a:lvl6pPr marL="2514600" indent="-228600" algn="l" defTabSz="914400" rtl="0" eaLnBrk="1" latinLnBrk="0" hangingPunct="1">
        <a:lnSpc>
          <a:spcPct val="90000"/>
        </a:lnSpc>
        <a:spcBef>
          <a:spcPts val="500"/>
        </a:spcBef>
        <a:buFont typeface="Arial"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tags" Target="../tags/tag125.xml"/><Relationship Id="rId2" Type="http://schemas.openxmlformats.org/officeDocument/2006/relationships/image" Target="../media/image2.png"/><Relationship Id="rId1" Type="http://schemas.openxmlformats.org/officeDocument/2006/relationships/tags" Target="../tags/tag124.xml"/></Relationships>
</file>

<file path=ppt/slides/_rels/slide2.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tags" Target="../tags/tag127.xml"/><Relationship Id="rId3" Type="http://schemas.openxmlformats.org/officeDocument/2006/relationships/image" Target="../media/image2.png"/><Relationship Id="rId2" Type="http://schemas.openxmlformats.org/officeDocument/2006/relationships/tags" Target="../tags/tag126.xml"/><Relationship Id="rId1" Type="http://schemas.openxmlformats.org/officeDocument/2006/relationships/image" Target="../media/image3.png"/></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128.xml"/><Relationship Id="rId2" Type="http://schemas.openxmlformats.org/officeDocument/2006/relationships/image" Target="../media/image5.png"/><Relationship Id="rId1"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9.xml"/><Relationship Id="rId1"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0.xml"/><Relationship Id="rId1"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1.xml"/><Relationship Id="rId1" Type="http://schemas.openxmlformats.org/officeDocument/2006/relationships/image" Target="../media/image8.png"/></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132.xml"/><Relationship Id="rId2" Type="http://schemas.openxmlformats.org/officeDocument/2006/relationships/image" Target="../media/image10.png"/><Relationship Id="rId1"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33.xml"/></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135.xml"/><Relationship Id="rId2" Type="http://schemas.openxmlformats.org/officeDocument/2006/relationships/image" Target="../media/image11.png"/><Relationship Id="rId1" Type="http://schemas.openxmlformats.org/officeDocument/2006/relationships/tags" Target="../tags/tag134.xml"/></Relationships>
</file>

<file path=ppt/slides/_rels/slide10.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136.xml"/><Relationship Id="rId2" Type="http://schemas.openxmlformats.org/officeDocument/2006/relationships/image" Target="../media/image9.png"/><Relationship Id="rId1"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7.xml"/><Relationship Id="rId1"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8.xml"/><Relationship Id="rId1" Type="http://schemas.openxmlformats.org/officeDocument/2006/relationships/image" Target="../media/image14.png"/></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12.xml"/><Relationship Id="rId3" Type="http://schemas.openxmlformats.org/officeDocument/2006/relationships/tags" Target="../tags/tag140.xml"/><Relationship Id="rId2" Type="http://schemas.openxmlformats.org/officeDocument/2006/relationships/image" Target="../media/image15.png"/><Relationship Id="rId1" Type="http://schemas.openxmlformats.org/officeDocument/2006/relationships/tags" Target="../tags/tag139.xml"/></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141.xml"/><Relationship Id="rId2" Type="http://schemas.openxmlformats.org/officeDocument/2006/relationships/image" Target="../media/image17.png"/><Relationship Id="rId1" Type="http://schemas.openxmlformats.org/officeDocument/2006/relationships/image" Target="../media/image1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14:cpLocks xmlns:a14="http://schemas.microsoft.com/office/drawing/2010/main" noGrp="1"/>
          </p:cNvSpPr>
          <p:nvPr>
            <p:ph type="ctrTitle"/>
            <p:custDataLst>
              <p:tags r:id="rId1"/>
            </p:custDataLst>
          </p:nvPr>
        </p:nvSpPr>
        <p:spPr>
          <a:xfrm>
            <a:off x="231140" y="694055"/>
            <a:ext cx="10810875" cy="953135"/>
          </a:xfrm>
        </p:spPr>
        <p:txBody>
          <a:bodyPr>
            <a:noAutofit/>
          </a:bodyPr>
          <a:p>
            <a:r>
              <a:rPr lang="zh-CN" altLang="zh-CN"/>
              <a:t>莫斯科柴可夫斯基音乐学院</a:t>
            </a:r>
            <a:endParaRPr lang="zh-CN" altLang="zh-CN"/>
          </a:p>
        </p:txBody>
      </p:sp>
      <p:pic>
        <p:nvPicPr>
          <p:cNvPr id="4" name="图片 3"/>
          <p:cNvPicPr>
            <a:picLocks noChangeAspect="1"/>
          </p:cNvPicPr>
          <p:nvPr/>
        </p:nvPicPr>
        <p:blipFill>
          <a:blip r:embed="rId2"/>
          <a:stretch>
            <a:fillRect/>
          </a:stretch>
        </p:blipFill>
        <p:spPr>
          <a:xfrm>
            <a:off x="-635" y="2069465"/>
            <a:ext cx="12192635" cy="4788535"/>
          </a:xfrm>
          <a:prstGeom prst="rect">
            <a:avLst/>
          </a:prstGeom>
        </p:spPr>
      </p:pic>
    </p:spTree>
    <p:custDataLst>
      <p:tags r:id="rId3"/>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1711325" y="0"/>
            <a:ext cx="10480675" cy="1395730"/>
          </a:xfrm>
          <a:prstGeom prst="rect">
            <a:avLst/>
          </a:prstGeom>
          <a:gradFill>
            <a:gsLst>
              <a:gs pos="58000">
                <a:schemeClr val="accent6">
                  <a:lumMod val="20000"/>
                  <a:lumOff val="80000"/>
                </a:schemeClr>
              </a:gs>
              <a:gs pos="16000">
                <a:schemeClr val="accent1">
                  <a:lumMod val="45000"/>
                  <a:lumOff val="55000"/>
                </a:schemeClr>
              </a:gs>
              <a:gs pos="88000">
                <a:schemeClr val="accent1">
                  <a:lumMod val="45000"/>
                  <a:lumOff val="55000"/>
                </a:schemeClr>
              </a:gs>
              <a:gs pos="100000">
                <a:schemeClr val="accent1">
                  <a:lumMod val="30000"/>
                  <a:lumOff val="70000"/>
                </a:schemeClr>
              </a:gs>
            </a:gsLst>
            <a:lin ang="2700000" scaled="0"/>
          </a:gradFill>
          <a:ln>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2400" b="1"/>
          </a:p>
        </p:txBody>
      </p:sp>
      <p:sp>
        <p:nvSpPr>
          <p:cNvPr id="8" name="文本框 7"/>
          <p:cNvSpPr txBox="1"/>
          <p:nvPr/>
        </p:nvSpPr>
        <p:spPr>
          <a:xfrm>
            <a:off x="2232660" y="151130"/>
            <a:ext cx="5022215" cy="1245235"/>
          </a:xfrm>
          <a:prstGeom prst="rect">
            <a:avLst/>
          </a:prstGeom>
          <a:noFill/>
        </p:spPr>
        <p:txBody>
          <a:bodyPr wrap="square" rtlCol="0">
            <a:noAutofit/>
          </a:bodyPr>
          <a:p>
            <a:pPr algn="ctr"/>
            <a:r>
              <a:rPr lang="zh-CN" altLang="en-US" sz="2400" b="1">
                <a:sym typeface="+mn-ea"/>
              </a:rPr>
              <a:t>莫斯科柴可夫斯基音乐学院</a:t>
            </a:r>
            <a:endParaRPr lang="zh-CN" altLang="en-US" sz="2400" b="1"/>
          </a:p>
          <a:p>
            <a:pPr algn="ctr"/>
            <a:endParaRPr lang="zh-CN" altLang="en-US" sz="2400" b="1"/>
          </a:p>
          <a:p>
            <a:pPr algn="ctr"/>
            <a:r>
              <a:rPr lang="zh-CN" altLang="en-US" sz="2400" b="1">
                <a:sym typeface="+mn-ea"/>
              </a:rPr>
              <a:t>世界一流音乐学院</a:t>
            </a:r>
            <a:endParaRPr lang="zh-CN" altLang="en-US" sz="2400" b="1">
              <a:sym typeface="+mn-ea"/>
            </a:endParaRPr>
          </a:p>
        </p:txBody>
      </p:sp>
      <p:sp>
        <p:nvSpPr>
          <p:cNvPr id="9" name="同侧圆角矩形 8"/>
          <p:cNvSpPr/>
          <p:nvPr/>
        </p:nvSpPr>
        <p:spPr>
          <a:xfrm>
            <a:off x="-635" y="1597660"/>
            <a:ext cx="12192635" cy="5259705"/>
          </a:xfrm>
          <a:prstGeom prst="round2Same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椭圆 3"/>
          <p:cNvSpPr/>
          <p:nvPr/>
        </p:nvSpPr>
        <p:spPr>
          <a:xfrm>
            <a:off x="574040" y="74295"/>
            <a:ext cx="1658620" cy="1646555"/>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5" name="图片 4"/>
          <p:cNvPicPr>
            <a:picLocks noChangeAspect="1"/>
          </p:cNvPicPr>
          <p:nvPr/>
        </p:nvPicPr>
        <p:blipFill>
          <a:blip r:embed="rId1"/>
          <a:srcRect l="14133" t="13422" r="11911" b="14133"/>
          <a:stretch>
            <a:fillRect/>
          </a:stretch>
        </p:blipFill>
        <p:spPr>
          <a:xfrm>
            <a:off x="655955" y="151130"/>
            <a:ext cx="1494790" cy="1446530"/>
          </a:xfrm>
          <a:prstGeom prst="ellipse">
            <a:avLst/>
          </a:prstGeom>
        </p:spPr>
      </p:pic>
      <p:sp>
        <p:nvSpPr>
          <p:cNvPr id="10" name="文本框 9"/>
          <p:cNvSpPr txBox="1"/>
          <p:nvPr/>
        </p:nvSpPr>
        <p:spPr>
          <a:xfrm>
            <a:off x="334645" y="1816100"/>
            <a:ext cx="11521440" cy="3034030"/>
          </a:xfrm>
          <a:prstGeom prst="rect">
            <a:avLst/>
          </a:prstGeom>
          <a:noFill/>
        </p:spPr>
        <p:txBody>
          <a:bodyPr wrap="square" rtlCol="0" anchor="t">
            <a:noAutofit/>
          </a:bodyPr>
          <a:p>
            <a:r>
              <a:rPr lang="en-US" altLang="zh-CN" sz="2400" b="1">
                <a:solidFill>
                  <a:schemeClr val="tx1"/>
                </a:solidFill>
                <a:effectLst>
                  <a:outerShdw blurRad="38100" dist="19050" dir="2700000" algn="tl" rotWithShape="0">
                    <a:schemeClr val="dk1">
                      <a:alpha val="40000"/>
                    </a:schemeClr>
                  </a:outerShdw>
                </a:effectLst>
              </a:rPr>
              <a:t>     </a:t>
            </a:r>
            <a:r>
              <a:rPr lang="zh-CN" altLang="en-US" sz="2400" b="1">
                <a:solidFill>
                  <a:schemeClr val="tx1"/>
                </a:solidFill>
                <a:effectLst>
                  <a:outerShdw blurRad="38100" dist="19050" dir="2700000" algn="tl" rotWithShape="0">
                    <a:schemeClr val="dk1">
                      <a:alpha val="40000"/>
                    </a:schemeClr>
                  </a:outerShdw>
                </a:effectLst>
              </a:rPr>
              <a:t>莫斯科国立柴可夫斯基音乐学院（Московская государственная консерватория имени П. И. Чайковского）创建于1866年9月1日，是继圣彼得堡音乐学院之后俄罗斯第二个成立的音乐学院，原名为莫斯科音乐学院，是全球举世闻名的音乐教育重镇，由杰出钢琴家、指挥家兼音乐推广者尼古拉·鲁宾斯坦（Nikolay Rubinstein）（1835-1881），于1866 年9 月1日创立。创建初期柴可夫斯基在此任教，后为了纪念柴可夫斯基，苏联政府将其更名为莫斯科国立柴可夫斯基音乐学院。莫斯科国立柴可夫斯基音乐学院是目前世界最顶尖的音乐学院之一，欧洲音乐学院联盟成员。</a:t>
            </a:r>
            <a:endParaRPr lang="zh-CN" altLang="en-US" sz="2400" b="1">
              <a:solidFill>
                <a:schemeClr val="tx1"/>
              </a:solidFill>
              <a:effectLst>
                <a:outerShdw blurRad="38100" dist="19050" dir="2700000" algn="tl" rotWithShape="0">
                  <a:schemeClr val="dk1">
                    <a:alpha val="40000"/>
                  </a:schemeClr>
                </a:outerShdw>
              </a:effectLst>
            </a:endParaRPr>
          </a:p>
        </p:txBody>
      </p:sp>
      <p:pic>
        <p:nvPicPr>
          <p:cNvPr id="11" name="图片 10"/>
          <p:cNvPicPr>
            <a:picLocks noChangeAspect="1"/>
          </p:cNvPicPr>
          <p:nvPr>
            <p:custDataLst>
              <p:tags r:id="rId2"/>
            </p:custDataLst>
          </p:nvPr>
        </p:nvPicPr>
        <p:blipFill>
          <a:blip r:embed="rId3"/>
          <a:stretch>
            <a:fillRect/>
          </a:stretch>
        </p:blipFill>
        <p:spPr>
          <a:xfrm>
            <a:off x="-635" y="4850130"/>
            <a:ext cx="12192635" cy="2007870"/>
          </a:xfrm>
          <a:prstGeom prst="rect">
            <a:avLst/>
          </a:prstGeom>
        </p:spPr>
      </p:pic>
    </p:spTree>
    <p:custDataLst>
      <p:tags r:id="rId4"/>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圆角矩形 3"/>
          <p:cNvSpPr/>
          <p:nvPr/>
        </p:nvSpPr>
        <p:spPr>
          <a:xfrm>
            <a:off x="138430" y="119380"/>
            <a:ext cx="11977370" cy="5191125"/>
          </a:xfrm>
          <a:prstGeom prst="round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文本框 4"/>
          <p:cNvSpPr txBox="1"/>
          <p:nvPr/>
        </p:nvSpPr>
        <p:spPr>
          <a:xfrm>
            <a:off x="452120" y="541020"/>
            <a:ext cx="11148695" cy="2888615"/>
          </a:xfrm>
          <a:prstGeom prst="rect">
            <a:avLst/>
          </a:prstGeom>
          <a:noFill/>
        </p:spPr>
        <p:txBody>
          <a:bodyPr wrap="square" rtlCol="0" anchor="t">
            <a:noAutofit/>
          </a:bodyPr>
          <a:p>
            <a:r>
              <a:rPr lang="en-US" altLang="zh-CN" sz="2400" b="1"/>
              <a:t>       </a:t>
            </a:r>
            <a:r>
              <a:rPr lang="zh-CN" altLang="en-US" sz="2400" b="1"/>
              <a:t>柴院以培养大师级音乐家为宗旨，学校为学生提供5年制专家学位教育，5年教育完成后归国认证为硕士文凭（本硕连读不需要考研）。</a:t>
            </a:r>
            <a:endParaRPr lang="zh-CN" altLang="en-US" sz="2400" b="1"/>
          </a:p>
          <a:p>
            <a:endParaRPr lang="zh-CN" altLang="en-US" sz="2400" b="1"/>
          </a:p>
          <a:p>
            <a:r>
              <a:rPr lang="zh-CN" altLang="en-US" sz="2400" b="1"/>
              <a:t> </a:t>
            </a:r>
            <a:r>
              <a:rPr lang="en-US" altLang="zh-CN" sz="2400" b="1"/>
              <a:t>      </a:t>
            </a:r>
            <a:r>
              <a:rPr lang="zh-CN" altLang="en-US" sz="2400" b="1"/>
              <a:t>获得专家学位（硕士）后学生可继续申请副博士/博士学位。柴可夫斯基音乐学院作为世界一流音乐学院，为人类培养出一大批享誉全球的音乐家，包括斯波索宾，斯克里亚宾，普罗科菲耶夫，拉赫玛尼诺夫等。</a:t>
            </a:r>
            <a:endParaRPr lang="zh-CN" altLang="en-US" sz="2400" b="1"/>
          </a:p>
          <a:p>
            <a:endParaRPr lang="zh-CN" altLang="en-US" sz="2400" b="1"/>
          </a:p>
          <a:p>
            <a:r>
              <a:rPr lang="zh-CN" altLang="en-US" sz="2400" b="1"/>
              <a:t> </a:t>
            </a:r>
            <a:r>
              <a:rPr lang="en-US" altLang="zh-CN" sz="2400" b="1"/>
              <a:t>     </a:t>
            </a:r>
            <a:r>
              <a:rPr lang="zh-CN" altLang="en-US" sz="2400" b="1"/>
              <a:t>因此莫斯科柴可夫斯基音乐学院被人们誉为十九至二十世纪音乐界的神话，在古典音乐界里具有象征性意义的地位。</a:t>
            </a:r>
            <a:endParaRPr lang="zh-CN" altLang="en-US" sz="2400" b="1"/>
          </a:p>
        </p:txBody>
      </p:sp>
      <p:pic>
        <p:nvPicPr>
          <p:cNvPr id="7" name="图片 6"/>
          <p:cNvPicPr>
            <a:picLocks noChangeAspect="1"/>
          </p:cNvPicPr>
          <p:nvPr/>
        </p:nvPicPr>
        <p:blipFill>
          <a:blip r:embed="rId1"/>
          <a:stretch>
            <a:fillRect/>
          </a:stretch>
        </p:blipFill>
        <p:spPr>
          <a:xfrm>
            <a:off x="452120" y="4309110"/>
            <a:ext cx="4646930" cy="2293620"/>
          </a:xfrm>
          <a:prstGeom prst="rect">
            <a:avLst/>
          </a:prstGeom>
        </p:spPr>
      </p:pic>
      <p:pic>
        <p:nvPicPr>
          <p:cNvPr id="8" name="图片 7"/>
          <p:cNvPicPr>
            <a:picLocks noChangeAspect="1"/>
          </p:cNvPicPr>
          <p:nvPr/>
        </p:nvPicPr>
        <p:blipFill>
          <a:blip r:embed="rId2"/>
          <a:stretch>
            <a:fillRect/>
          </a:stretch>
        </p:blipFill>
        <p:spPr>
          <a:xfrm>
            <a:off x="6157595" y="3696970"/>
            <a:ext cx="5443220" cy="3161030"/>
          </a:xfrm>
          <a:prstGeom prst="rect">
            <a:avLst/>
          </a:prstGeom>
        </p:spPr>
      </p:pic>
    </p:spTree>
    <p:custDataLst>
      <p:tags r:id="rId3"/>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14:cpLocks xmlns:a14="http://schemas.microsoft.com/office/drawing/2010/main" noGrp="1"/>
          </p:cNvSpPr>
          <p:nvPr>
            <p:ph idx="1"/>
          </p:nvPr>
        </p:nvSpPr>
        <p:spPr>
          <a:xfrm>
            <a:off x="438150" y="288290"/>
            <a:ext cx="10968990" cy="3940175"/>
          </a:xfrm>
        </p:spPr>
        <p:txBody>
          <a:bodyPr/>
          <a:p>
            <a:r>
              <a:rPr lang="zh-CN" altLang="en-US" sz="2000" b="1">
                <a:solidFill>
                  <a:srgbClr val="FF0000"/>
                </a:solidFill>
                <a:effectLst>
                  <a:outerShdw blurRad="38100" dist="19050" dir="2700000" algn="tl" rotWithShape="0">
                    <a:schemeClr val="dk1">
                      <a:alpha val="40000"/>
                    </a:schemeClr>
                  </a:outerShdw>
                </a:effectLst>
              </a:rPr>
              <a:t>柴院作为世界级名校，有着150年的教学经验，师资力量强大，在录取方面非常严格，注重学生可塑性，要求学生有较长时间的音乐教育背景和极高的天赋，经过非常苛刻的资格考试、面试、入系考试等层层筛选才能够进入大学一年级学习。（考试内容包括 俄语口语/听力/笔试，钢琴，视唱练耳，和声，复调，音乐史，专业项）</a:t>
            </a:r>
            <a:endParaRPr lang="zh-CN" altLang="en-US" sz="2000" b="1">
              <a:solidFill>
                <a:srgbClr val="FF0000"/>
              </a:solidFill>
              <a:effectLst>
                <a:outerShdw blurRad="38100" dist="19050" dir="2700000" algn="tl" rotWithShape="0">
                  <a:schemeClr val="dk1">
                    <a:alpha val="40000"/>
                  </a:schemeClr>
                </a:outerShdw>
              </a:effectLst>
            </a:endParaRPr>
          </a:p>
          <a:p>
            <a:endParaRPr lang="zh-CN" altLang="en-US">
              <a:solidFill>
                <a:srgbClr val="FF0000"/>
              </a:solidFill>
              <a:effectLst>
                <a:outerShdw blurRad="38100" dist="19050" dir="2700000" algn="tl" rotWithShape="0">
                  <a:schemeClr val="dk1">
                    <a:alpha val="40000"/>
                  </a:schemeClr>
                </a:outerShdw>
              </a:effectLst>
            </a:endParaRPr>
          </a:p>
          <a:p>
            <a:r>
              <a:rPr lang="zh-CN" altLang="en-US" sz="2000" b="1">
                <a:solidFill>
                  <a:srgbClr val="FF0000"/>
                </a:solidFill>
                <a:effectLst>
                  <a:outerShdw blurRad="38100" dist="19050" dir="2700000" algn="tl" rotWithShape="0">
                    <a:schemeClr val="dk1">
                      <a:alpha val="40000"/>
                    </a:schemeClr>
                  </a:outerShdw>
                </a:effectLst>
              </a:rPr>
              <a:t>莫斯科柴可夫斯基音乐学院的学生们获得的是非常专业的教育，有古典传统的，也有现今流行的。学生可获得与在大学相近的人文教育，例如政治，历史，国防安全教育，各国发展史等，因为学校相信这有助于他们的音乐活动，在音乐学院有各种专业的创造性的比赛</a:t>
            </a:r>
            <a:r>
              <a:rPr lang="zh-CN" altLang="en-US" sz="2000">
                <a:solidFill>
                  <a:srgbClr val="FF0000"/>
                </a:solidFill>
              </a:rPr>
              <a:t>。</a:t>
            </a:r>
            <a:endParaRPr lang="zh-CN" altLang="en-US" sz="2000">
              <a:solidFill>
                <a:srgbClr val="FF0000"/>
              </a:solidFill>
            </a:endParaRPr>
          </a:p>
        </p:txBody>
      </p:sp>
      <p:pic>
        <p:nvPicPr>
          <p:cNvPr id="4" name="图片 3"/>
          <p:cNvPicPr>
            <a:picLocks noChangeAspect="1"/>
          </p:cNvPicPr>
          <p:nvPr/>
        </p:nvPicPr>
        <p:blipFill>
          <a:blip r:embed="rId1"/>
          <a:stretch>
            <a:fillRect/>
          </a:stretch>
        </p:blipFill>
        <p:spPr>
          <a:xfrm>
            <a:off x="4432300" y="4352925"/>
            <a:ext cx="7570470" cy="2505075"/>
          </a:xfrm>
          <a:prstGeom prst="rect">
            <a:avLst/>
          </a:prstGeom>
        </p:spPr>
      </p:pic>
    </p:spTree>
    <p:custDataLst>
      <p:tags r:id="rId2"/>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14:cpLocks xmlns:a14="http://schemas.microsoft.com/office/drawing/2010/main" noGrp="1"/>
          </p:cNvSpPr>
          <p:nvPr>
            <p:ph idx="1"/>
          </p:nvPr>
        </p:nvSpPr>
        <p:spPr>
          <a:xfrm>
            <a:off x="145415" y="560070"/>
            <a:ext cx="6732905" cy="6084570"/>
          </a:xfrm>
        </p:spPr>
        <p:txBody>
          <a:bodyPr>
            <a:normAutofit lnSpcReduction="10000"/>
          </a:bodyPr>
          <a:p>
            <a:r>
              <a:rPr lang="zh-CN" altLang="en-US" sz="2000" b="1">
                <a:solidFill>
                  <a:schemeClr val="accent6">
                    <a:lumMod val="75000"/>
                  </a:schemeClr>
                </a:solidFill>
              </a:rPr>
              <a:t>学校是世界上少数颁发博士学位的音乐院校之一，设有研究生部，教学研究生奖学金项目，26个附属部门，音乐教员有286人。授予音乐学位：专家文凭（国内认证为硕士）、副博士文凭（国内认证为博士），一般课程设有作曲、指挥、民间音乐、音乐理论、歌剧、表演。在乐器方面教授管风琴、打击乐器、钢琴、弦乐器、管乐器、木管乐器。</a:t>
            </a:r>
            <a:endParaRPr lang="zh-CN" altLang="en-US" sz="2000" b="1">
              <a:solidFill>
                <a:schemeClr val="accent6">
                  <a:lumMod val="75000"/>
                </a:schemeClr>
              </a:solidFill>
            </a:endParaRPr>
          </a:p>
          <a:p>
            <a:endParaRPr lang="zh-CN" altLang="en-US" sz="2000" b="1">
              <a:solidFill>
                <a:schemeClr val="accent6">
                  <a:lumMod val="75000"/>
                </a:schemeClr>
              </a:solidFill>
            </a:endParaRPr>
          </a:p>
          <a:p>
            <a:r>
              <a:rPr lang="zh-CN" altLang="en-US" sz="2000" b="1">
                <a:solidFill>
                  <a:schemeClr val="accent6">
                    <a:lumMod val="75000"/>
                  </a:schemeClr>
                </a:solidFill>
              </a:rPr>
              <a:t>音乐设施：音乐会设备。三个音乐厅；室内音乐会厅，大音乐会厅，拉赫玛尼诺夫音乐厅，三个厅均装备有录音设备。塔涅耶夫音乐图书馆藏书700000册，唱片13000张，磁带录音6000盘，是全俄最具权威的音乐图书馆，多数教室装备有音响设备。</a:t>
            </a:r>
            <a:endParaRPr lang="zh-CN" altLang="en-US" sz="2000" b="1">
              <a:solidFill>
                <a:schemeClr val="accent6">
                  <a:lumMod val="75000"/>
                </a:schemeClr>
              </a:solidFill>
            </a:endParaRPr>
          </a:p>
          <a:p>
            <a:endParaRPr lang="zh-CN" altLang="en-US" sz="2000" b="1">
              <a:solidFill>
                <a:schemeClr val="accent6">
                  <a:lumMod val="75000"/>
                </a:schemeClr>
              </a:solidFill>
            </a:endParaRPr>
          </a:p>
        </p:txBody>
      </p:sp>
      <p:pic>
        <p:nvPicPr>
          <p:cNvPr id="4" name="图片 3"/>
          <p:cNvPicPr>
            <a:picLocks noChangeAspect="1"/>
          </p:cNvPicPr>
          <p:nvPr/>
        </p:nvPicPr>
        <p:blipFill>
          <a:blip r:embed="rId1"/>
          <a:stretch>
            <a:fillRect/>
          </a:stretch>
        </p:blipFill>
        <p:spPr>
          <a:xfrm>
            <a:off x="7145020" y="560070"/>
            <a:ext cx="5046980" cy="5036185"/>
          </a:xfrm>
          <a:prstGeom prst="rect">
            <a:avLst/>
          </a:prstGeom>
        </p:spPr>
      </p:pic>
    </p:spTree>
    <p:custDataLst>
      <p:tags r:id="rId2"/>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14:cpLocks xmlns:a14="http://schemas.microsoft.com/office/drawing/2010/main" noGrp="1"/>
          </p:cNvSpPr>
          <p:nvPr>
            <p:ph idx="1"/>
          </p:nvPr>
        </p:nvSpPr>
        <p:spPr>
          <a:xfrm>
            <a:off x="133985" y="347345"/>
            <a:ext cx="11680825" cy="4124960"/>
          </a:xfrm>
        </p:spPr>
        <p:txBody>
          <a:bodyPr>
            <a:noAutofit/>
          </a:bodyPr>
          <a:p>
            <a:r>
              <a:rPr lang="zh-CN" altLang="en-US" b="1">
                <a:solidFill>
                  <a:schemeClr val="accent6">
                    <a:lumMod val="75000"/>
                  </a:schemeClr>
                </a:solidFill>
              </a:rPr>
              <a:t>柴可夫斯基音乐学院是俄罗斯乃至世界都享有盛名的音乐学府，在这里学习和工作过的音乐家数不胜数，如刘诗昆、肖斯塔科维奇、塔涅耶夫、拉赫马尼诺夫、斯克里亚宾、普罗科菲耶夫、阿什肯纳齐、维什尼科夫、尼科莱·格洛凡诺夫、涅高兹、戈登威泽尔、伊古姆诺夫、塞缪尔·费恩伯格、吉列尔斯、大卫·奥伊斯特拉赫、里赫特、列夫·奥博林、罗斯特罗波维奇、罗杰斯特文斯基、普列特涅夫、巴什基洛夫、波格雷里奇、邓太松、朱践耳等</a:t>
            </a:r>
            <a:endParaRPr lang="zh-CN" altLang="en-US" b="1">
              <a:solidFill>
                <a:schemeClr val="accent6">
                  <a:lumMod val="75000"/>
                </a:schemeClr>
              </a:solidFill>
            </a:endParaRPr>
          </a:p>
          <a:p>
            <a:pPr marL="0" indent="0">
              <a:buNone/>
            </a:pPr>
            <a:endParaRPr lang="zh-CN" altLang="en-US" b="1">
              <a:solidFill>
                <a:schemeClr val="accent6">
                  <a:lumMod val="75000"/>
                </a:schemeClr>
              </a:solidFill>
            </a:endParaRPr>
          </a:p>
          <a:p>
            <a:r>
              <a:rPr lang="zh-CN" altLang="en-US" b="1">
                <a:solidFill>
                  <a:schemeClr val="accent6">
                    <a:lumMod val="75000"/>
                  </a:schemeClr>
                </a:solidFill>
              </a:rPr>
              <a:t>莫斯科音乐学院在教学上的辉煌也是众人皆知的，世界三大钢琴演奏学派之一的俄罗斯钢琴学派起源与于圣彼得堡音乐学院和莫斯科音乐学院，其中在莫斯科音乐学院对俄派钢琴的研究和训练最为著名。在二十世纪俄派钢琴曾耀眼于世界钢琴演奏之林，和德奥派，法国派并称为世界三大钢琴演奏学派。俄罗斯钢琴学派的代表人物有著名的钢琴家叶甫盖尼·基辛、霍洛维茨，和毕业于此的拉赫玛尼诺夫等。</a:t>
            </a:r>
            <a:endParaRPr lang="zh-CN" altLang="en-US" b="1">
              <a:solidFill>
                <a:schemeClr val="accent6">
                  <a:lumMod val="75000"/>
                </a:schemeClr>
              </a:solidFill>
            </a:endParaRPr>
          </a:p>
        </p:txBody>
      </p:sp>
      <p:pic>
        <p:nvPicPr>
          <p:cNvPr id="4" name="图片 3"/>
          <p:cNvPicPr>
            <a:picLocks noChangeAspect="1"/>
          </p:cNvPicPr>
          <p:nvPr/>
        </p:nvPicPr>
        <p:blipFill>
          <a:blip r:embed="rId1"/>
          <a:stretch>
            <a:fillRect/>
          </a:stretch>
        </p:blipFill>
        <p:spPr>
          <a:xfrm>
            <a:off x="1168400" y="4300855"/>
            <a:ext cx="9228455" cy="2465070"/>
          </a:xfrm>
          <a:prstGeom prst="rect">
            <a:avLst/>
          </a:prstGeom>
        </p:spPr>
      </p:pic>
    </p:spTree>
    <p:custDataLst>
      <p:tags r:id="rId2"/>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14:cpLocks xmlns:a14="http://schemas.microsoft.com/office/drawing/2010/main" noGrp="1"/>
          </p:cNvSpPr>
          <p:nvPr>
            <p:ph idx="1"/>
          </p:nvPr>
        </p:nvSpPr>
        <p:spPr>
          <a:xfrm>
            <a:off x="1092835" y="401955"/>
            <a:ext cx="9848850" cy="1513840"/>
          </a:xfrm>
        </p:spPr>
        <p:txBody>
          <a:bodyPr>
            <a:normAutofit lnSpcReduction="10000"/>
          </a:bodyPr>
          <a:p>
            <a:r>
              <a:rPr lang="zh-CN" altLang="en-US" sz="2400" b="1">
                <a:solidFill>
                  <a:srgbClr val="C00000"/>
                </a:solidFill>
              </a:rPr>
              <a:t>但是如今在柴可夫斯基音乐学院依然工作着很多世界著名的音乐家和教育家。如，多林斯基、梅尔赞诺夫、赫林尼科夫、特烈基亚科夫、巴什梅特、那乌莫夫等。</a:t>
            </a:r>
            <a:endParaRPr lang="zh-CN" altLang="en-US" sz="2400" b="1">
              <a:solidFill>
                <a:srgbClr val="C00000"/>
              </a:solidFill>
            </a:endParaRPr>
          </a:p>
        </p:txBody>
      </p:sp>
      <p:pic>
        <p:nvPicPr>
          <p:cNvPr id="4" name="图片 3"/>
          <p:cNvPicPr>
            <a:picLocks noChangeAspect="1"/>
          </p:cNvPicPr>
          <p:nvPr/>
        </p:nvPicPr>
        <p:blipFill>
          <a:blip r:embed="rId1"/>
          <a:stretch>
            <a:fillRect/>
          </a:stretch>
        </p:blipFill>
        <p:spPr>
          <a:xfrm>
            <a:off x="360045" y="2090420"/>
            <a:ext cx="6858000" cy="4337050"/>
          </a:xfrm>
          <a:prstGeom prst="rect">
            <a:avLst/>
          </a:prstGeom>
        </p:spPr>
      </p:pic>
      <p:pic>
        <p:nvPicPr>
          <p:cNvPr id="5" name="图片 4"/>
          <p:cNvPicPr>
            <a:picLocks noChangeAspect="1"/>
          </p:cNvPicPr>
          <p:nvPr/>
        </p:nvPicPr>
        <p:blipFill>
          <a:blip r:embed="rId2"/>
          <a:stretch>
            <a:fillRect/>
          </a:stretch>
        </p:blipFill>
        <p:spPr>
          <a:xfrm>
            <a:off x="7217410" y="2090420"/>
            <a:ext cx="4974590" cy="3418840"/>
          </a:xfrm>
          <a:prstGeom prst="rect">
            <a:avLst/>
          </a:prstGeom>
        </p:spPr>
      </p:pic>
    </p:spTree>
    <p:custDataLst>
      <p:tags r:id="rId3"/>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a:off x="236855" y="194945"/>
            <a:ext cx="11771630" cy="6456045"/>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矩形 4"/>
          <p:cNvSpPr/>
          <p:nvPr/>
        </p:nvSpPr>
        <p:spPr>
          <a:xfrm>
            <a:off x="948690" y="0"/>
            <a:ext cx="2005330" cy="398780"/>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矩形 5"/>
          <p:cNvSpPr/>
          <p:nvPr/>
        </p:nvSpPr>
        <p:spPr>
          <a:xfrm>
            <a:off x="5648325" y="194945"/>
            <a:ext cx="2512060" cy="582295"/>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矩形 6"/>
          <p:cNvSpPr/>
          <p:nvPr/>
        </p:nvSpPr>
        <p:spPr>
          <a:xfrm>
            <a:off x="10036175" y="99695"/>
            <a:ext cx="1778635" cy="215900"/>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文本框 7"/>
          <p:cNvSpPr txBox="1"/>
          <p:nvPr/>
        </p:nvSpPr>
        <p:spPr>
          <a:xfrm>
            <a:off x="6096000" y="274320"/>
            <a:ext cx="1859280" cy="502920"/>
          </a:xfrm>
          <a:prstGeom prst="rect">
            <a:avLst/>
          </a:prstGeom>
          <a:noFill/>
        </p:spPr>
        <p:txBody>
          <a:bodyPr wrap="square" rtlCol="0">
            <a:noAutofit/>
          </a:bodyPr>
          <a:p>
            <a:r>
              <a:rPr lang="zh-CN" altLang="en-US" sz="2400" b="1">
                <a:solidFill>
                  <a:schemeClr val="accent6">
                    <a:lumMod val="60000"/>
                    <a:lumOff val="40000"/>
                  </a:schemeClr>
                </a:solidFill>
              </a:rPr>
              <a:t>对</a:t>
            </a:r>
            <a:r>
              <a:rPr lang="en-US" altLang="zh-CN" sz="2400" b="1">
                <a:solidFill>
                  <a:schemeClr val="accent6">
                    <a:lumMod val="60000"/>
                    <a:lumOff val="40000"/>
                  </a:schemeClr>
                </a:solidFill>
              </a:rPr>
              <a:t> </a:t>
            </a:r>
            <a:r>
              <a:rPr lang="zh-CN" altLang="en-US" sz="2400" b="1">
                <a:solidFill>
                  <a:schemeClr val="accent6">
                    <a:lumMod val="60000"/>
                    <a:lumOff val="40000"/>
                  </a:schemeClr>
                </a:solidFill>
              </a:rPr>
              <a:t>外</a:t>
            </a:r>
            <a:r>
              <a:rPr lang="en-US" altLang="zh-CN" sz="2400" b="1">
                <a:solidFill>
                  <a:schemeClr val="accent6">
                    <a:lumMod val="60000"/>
                    <a:lumOff val="40000"/>
                  </a:schemeClr>
                </a:solidFill>
              </a:rPr>
              <a:t> </a:t>
            </a:r>
            <a:r>
              <a:rPr lang="zh-CN" altLang="en-US" sz="2400" b="1">
                <a:solidFill>
                  <a:schemeClr val="accent6">
                    <a:lumMod val="60000"/>
                    <a:lumOff val="40000"/>
                  </a:schemeClr>
                </a:solidFill>
              </a:rPr>
              <a:t>交</a:t>
            </a:r>
            <a:r>
              <a:rPr lang="en-US" altLang="zh-CN" sz="2400" b="1">
                <a:solidFill>
                  <a:schemeClr val="accent6">
                    <a:lumMod val="60000"/>
                    <a:lumOff val="40000"/>
                  </a:schemeClr>
                </a:solidFill>
              </a:rPr>
              <a:t> </a:t>
            </a:r>
            <a:r>
              <a:rPr lang="zh-CN" altLang="en-US" sz="2400" b="1">
                <a:solidFill>
                  <a:schemeClr val="accent6">
                    <a:lumMod val="60000"/>
                    <a:lumOff val="40000"/>
                  </a:schemeClr>
                </a:solidFill>
              </a:rPr>
              <a:t>流</a:t>
            </a:r>
            <a:endParaRPr lang="zh-CN" altLang="en-US" sz="2400" b="1">
              <a:solidFill>
                <a:schemeClr val="accent6">
                  <a:lumMod val="60000"/>
                  <a:lumOff val="40000"/>
                </a:schemeClr>
              </a:solidFill>
            </a:endParaRPr>
          </a:p>
        </p:txBody>
      </p:sp>
      <p:sp>
        <p:nvSpPr>
          <p:cNvPr id="9" name="文本框 8"/>
          <p:cNvSpPr txBox="1"/>
          <p:nvPr/>
        </p:nvSpPr>
        <p:spPr>
          <a:xfrm>
            <a:off x="568960" y="1110615"/>
            <a:ext cx="11245850" cy="5187315"/>
          </a:xfrm>
          <a:prstGeom prst="rect">
            <a:avLst/>
          </a:prstGeom>
          <a:noFill/>
        </p:spPr>
        <p:txBody>
          <a:bodyPr wrap="square" rtlCol="0" anchor="t">
            <a:noAutofit/>
          </a:bodyPr>
          <a:p>
            <a:r>
              <a:rPr lang="en-US" altLang="zh-CN" sz="2400" b="1"/>
              <a:t>       </a:t>
            </a:r>
            <a:r>
              <a:rPr lang="zh-CN" altLang="en-US" sz="2400" b="1">
                <a:solidFill>
                  <a:schemeClr val="accent4">
                    <a:lumMod val="50000"/>
                  </a:schemeClr>
                </a:solidFill>
              </a:rPr>
              <a:t>如今的莫斯科柴院不仅和欧美音乐学院及艺术学院有联系，与国内的高校也有密切的学术交流。在中苏建交以后和中国的文化交流也渐渐多起来，在上世纪中叶中国老一代著名音乐家盛中国，林耀基，刘诗昆，郑小瑛等人就被公派到莫斯科音乐学院进修。</a:t>
            </a:r>
            <a:endParaRPr lang="zh-CN" altLang="en-US" sz="2400" b="1">
              <a:solidFill>
                <a:schemeClr val="accent4">
                  <a:lumMod val="50000"/>
                </a:schemeClr>
              </a:solidFill>
            </a:endParaRPr>
          </a:p>
          <a:p>
            <a:endParaRPr lang="zh-CN" altLang="en-US" sz="2400" b="1">
              <a:solidFill>
                <a:schemeClr val="accent4">
                  <a:lumMod val="50000"/>
                </a:schemeClr>
              </a:solidFill>
            </a:endParaRPr>
          </a:p>
          <a:p>
            <a:r>
              <a:rPr lang="en-US" altLang="zh-CN" sz="2400" b="1">
                <a:solidFill>
                  <a:schemeClr val="accent4">
                    <a:lumMod val="50000"/>
                  </a:schemeClr>
                </a:solidFill>
              </a:rPr>
              <a:t>       </a:t>
            </a:r>
            <a:r>
              <a:rPr lang="zh-CN" altLang="en-US" sz="2400" b="1">
                <a:solidFill>
                  <a:schemeClr val="accent4">
                    <a:lumMod val="50000"/>
                  </a:schemeClr>
                </a:solidFill>
              </a:rPr>
              <a:t>新世纪以来柴院曾派遣学术代表团和著名教授莅临中国中央音乐学院、上海音乐学院、星海音乐学院、华南师范大学、广西艺术学院等高校参加交流演出访问，也在各大城市开设过讲座和大师班，帮助中国学生更加深入的了解俄罗斯灿烂的艺术成就和莫斯科音乐学院的教学模式，也加深了中俄两国学习音乐的学生互相了解的程度，在中国古典音乐的教学中发挥着建设性的作用。现在莫斯科音乐学院仍聚集了来自世界各地最优秀的求学者，建校150多年来这里培养出很多像斯波索宾、斯克里亚宾、拉赫玛尼诺夫、普罗科菲耶夫、吉列尔斯、里赫特、普列特涅夫等优秀的音乐大师，校园内随处都可以听到演奏各种乐器的声音，培养出许多优秀的年轻音乐家。</a:t>
            </a:r>
            <a:endParaRPr lang="zh-CN" altLang="en-US" sz="2400" b="1">
              <a:solidFill>
                <a:schemeClr val="accent4">
                  <a:lumMod val="50000"/>
                </a:schemeClr>
              </a:solidFill>
            </a:endParaRPr>
          </a:p>
        </p:txBody>
      </p:sp>
    </p:spTree>
    <p:custDataLst>
      <p:tags r:id="rId1"/>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a:off x="171450" y="97155"/>
            <a:ext cx="2199005" cy="625475"/>
          </a:xfrm>
          <a:prstGeom prst="rect">
            <a:avLst/>
          </a:prstGeom>
          <a:solidFill>
            <a:schemeClr val="accent6">
              <a:lumMod val="60000"/>
              <a:lumOff val="4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cxnSp>
        <p:nvCxnSpPr>
          <p:cNvPr id="5" name="直接连接符 4"/>
          <p:cNvCxnSpPr/>
          <p:nvPr/>
        </p:nvCxnSpPr>
        <p:spPr>
          <a:xfrm>
            <a:off x="182880" y="883920"/>
            <a:ext cx="2188210" cy="0"/>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182880" y="883920"/>
            <a:ext cx="0" cy="5789295"/>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543175" y="549910"/>
            <a:ext cx="9335770" cy="161925"/>
          </a:xfrm>
          <a:prstGeom prst="rect">
            <a:avLst/>
          </a:prstGeom>
          <a:solidFill>
            <a:schemeClr val="accent6">
              <a:lumMod val="60000"/>
              <a:lumOff val="40000"/>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矩形 7"/>
          <p:cNvSpPr/>
          <p:nvPr>
            <p:custDataLst>
              <p:tags r:id="rId1"/>
            </p:custDataLst>
          </p:nvPr>
        </p:nvSpPr>
        <p:spPr>
          <a:xfrm>
            <a:off x="267335" y="1045210"/>
            <a:ext cx="193040" cy="5615305"/>
          </a:xfrm>
          <a:prstGeom prst="rect">
            <a:avLst/>
          </a:prstGeom>
          <a:solidFill>
            <a:schemeClr val="accent6">
              <a:lumMod val="60000"/>
              <a:lumOff val="40000"/>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9" name="文本框 8"/>
          <p:cNvSpPr txBox="1"/>
          <p:nvPr/>
        </p:nvSpPr>
        <p:spPr>
          <a:xfrm>
            <a:off x="934720" y="1172210"/>
            <a:ext cx="7982585" cy="3964305"/>
          </a:xfrm>
          <a:prstGeom prst="rect">
            <a:avLst/>
          </a:prstGeom>
          <a:noFill/>
        </p:spPr>
        <p:txBody>
          <a:bodyPr wrap="square" rtlCol="0" anchor="t">
            <a:noAutofit/>
          </a:bodyPr>
          <a:p>
            <a:r>
              <a:rPr lang="zh-CN" altLang="en-US" sz="2000" b="1">
                <a:solidFill>
                  <a:schemeClr val="accent3">
                    <a:lumMod val="75000"/>
                  </a:schemeClr>
                </a:solidFill>
              </a:rPr>
              <a:t>作曲系（作曲技术理论）</a:t>
            </a:r>
            <a:endParaRPr lang="zh-CN" altLang="en-US" sz="2000" b="1">
              <a:solidFill>
                <a:schemeClr val="accent3">
                  <a:lumMod val="75000"/>
                </a:schemeClr>
              </a:solidFill>
            </a:endParaRPr>
          </a:p>
          <a:p>
            <a:endParaRPr lang="zh-CN" altLang="en-US" sz="2000" b="1">
              <a:solidFill>
                <a:schemeClr val="accent3">
                  <a:lumMod val="75000"/>
                </a:schemeClr>
              </a:solidFill>
            </a:endParaRPr>
          </a:p>
          <a:p>
            <a:r>
              <a:rPr lang="zh-CN" altLang="en-US" sz="2000" b="1">
                <a:solidFill>
                  <a:schemeClr val="accent3">
                    <a:lumMod val="75000"/>
                  </a:schemeClr>
                </a:solidFill>
              </a:rPr>
              <a:t>钢琴系（钢琴独奏、声乐艺术指导、室内乐）乐队演奏系（弦乐、管乐、打击乐）</a:t>
            </a:r>
            <a:endParaRPr lang="zh-CN" altLang="en-US" sz="2000" b="1">
              <a:solidFill>
                <a:schemeClr val="accent3">
                  <a:lumMod val="75000"/>
                </a:schemeClr>
              </a:solidFill>
            </a:endParaRPr>
          </a:p>
          <a:p>
            <a:endParaRPr lang="zh-CN" altLang="en-US" sz="2000" b="1">
              <a:solidFill>
                <a:schemeClr val="accent3">
                  <a:lumMod val="75000"/>
                </a:schemeClr>
              </a:solidFill>
            </a:endParaRPr>
          </a:p>
          <a:p>
            <a:r>
              <a:rPr lang="zh-CN" altLang="en-US" sz="2000" b="1">
                <a:solidFill>
                  <a:schemeClr val="accent3">
                    <a:lumMod val="75000"/>
                  </a:schemeClr>
                </a:solidFill>
              </a:rPr>
              <a:t>音乐理论-音乐史系</a:t>
            </a:r>
            <a:endParaRPr lang="zh-CN" altLang="en-US" sz="2000" b="1">
              <a:solidFill>
                <a:schemeClr val="accent3">
                  <a:lumMod val="75000"/>
                </a:schemeClr>
              </a:solidFill>
            </a:endParaRPr>
          </a:p>
          <a:p>
            <a:endParaRPr lang="zh-CN" altLang="en-US" sz="2000" b="1">
              <a:solidFill>
                <a:schemeClr val="accent3">
                  <a:lumMod val="75000"/>
                </a:schemeClr>
              </a:solidFill>
            </a:endParaRPr>
          </a:p>
          <a:p>
            <a:r>
              <a:rPr lang="zh-CN" altLang="en-US" sz="2000" b="1">
                <a:solidFill>
                  <a:schemeClr val="accent3">
                    <a:lumMod val="75000"/>
                  </a:schemeClr>
                </a:solidFill>
              </a:rPr>
              <a:t>指挥系（乐队指挥、歌剧和交响乐指挥）</a:t>
            </a:r>
            <a:endParaRPr lang="zh-CN" altLang="en-US" sz="2000" b="1">
              <a:solidFill>
                <a:schemeClr val="accent3">
                  <a:lumMod val="75000"/>
                </a:schemeClr>
              </a:solidFill>
            </a:endParaRPr>
          </a:p>
          <a:p>
            <a:endParaRPr lang="zh-CN" altLang="en-US" sz="2000" b="1">
              <a:solidFill>
                <a:schemeClr val="accent3">
                  <a:lumMod val="75000"/>
                </a:schemeClr>
              </a:solidFill>
            </a:endParaRPr>
          </a:p>
          <a:p>
            <a:r>
              <a:rPr lang="zh-CN" altLang="en-US" sz="2000" b="1">
                <a:solidFill>
                  <a:schemeClr val="accent3">
                    <a:lumMod val="75000"/>
                  </a:schemeClr>
                </a:solidFill>
              </a:rPr>
              <a:t>声乐系（歌剧独唱、室内乐独唱）</a:t>
            </a:r>
            <a:endParaRPr lang="zh-CN" altLang="en-US" sz="2000" b="1">
              <a:solidFill>
                <a:schemeClr val="accent3">
                  <a:lumMod val="75000"/>
                </a:schemeClr>
              </a:solidFill>
            </a:endParaRPr>
          </a:p>
          <a:p>
            <a:endParaRPr lang="zh-CN" altLang="en-US" sz="2000" b="1">
              <a:solidFill>
                <a:schemeClr val="accent3">
                  <a:lumMod val="75000"/>
                </a:schemeClr>
              </a:solidFill>
            </a:endParaRPr>
          </a:p>
          <a:p>
            <a:r>
              <a:rPr lang="zh-CN" altLang="en-US" sz="2000" b="1">
                <a:solidFill>
                  <a:schemeClr val="accent3">
                    <a:lumMod val="75000"/>
                  </a:schemeClr>
                </a:solidFill>
              </a:rPr>
              <a:t>音乐史和现代音乐艺术系</a:t>
            </a:r>
            <a:endParaRPr lang="zh-CN" altLang="en-US" sz="2000" b="1">
              <a:solidFill>
                <a:schemeClr val="accent3">
                  <a:lumMod val="75000"/>
                </a:schemeClr>
              </a:solidFill>
            </a:endParaRPr>
          </a:p>
        </p:txBody>
      </p:sp>
      <p:sp>
        <p:nvSpPr>
          <p:cNvPr id="10" name="文本框 9"/>
          <p:cNvSpPr txBox="1"/>
          <p:nvPr/>
        </p:nvSpPr>
        <p:spPr>
          <a:xfrm>
            <a:off x="460375" y="135255"/>
            <a:ext cx="4064000" cy="460375"/>
          </a:xfrm>
          <a:prstGeom prst="rect">
            <a:avLst/>
          </a:prstGeom>
          <a:noFill/>
        </p:spPr>
        <p:txBody>
          <a:bodyPr wrap="square" rtlCol="0">
            <a:spAutoFit/>
          </a:bodyPr>
          <a:p>
            <a:r>
              <a:rPr lang="zh-CN" altLang="en-US" sz="2400" b="1"/>
              <a:t>院</a:t>
            </a:r>
            <a:r>
              <a:rPr lang="en-US" altLang="zh-CN" sz="2400" b="1"/>
              <a:t> </a:t>
            </a:r>
            <a:r>
              <a:rPr lang="zh-CN" altLang="en-US" sz="2400" b="1"/>
              <a:t>系</a:t>
            </a:r>
            <a:r>
              <a:rPr lang="en-US" altLang="zh-CN" sz="2400" b="1"/>
              <a:t> </a:t>
            </a:r>
            <a:r>
              <a:rPr lang="zh-CN" altLang="en-US" sz="2400" b="1"/>
              <a:t>分</a:t>
            </a:r>
            <a:r>
              <a:rPr lang="en-US" altLang="zh-CN" sz="2400" b="1"/>
              <a:t> </a:t>
            </a:r>
            <a:r>
              <a:rPr lang="zh-CN" altLang="en-US" sz="2400" b="1"/>
              <a:t>类</a:t>
            </a:r>
            <a:endParaRPr lang="zh-CN" altLang="en-US" sz="2400" b="1"/>
          </a:p>
        </p:txBody>
      </p:sp>
      <p:pic>
        <p:nvPicPr>
          <p:cNvPr id="11" name="图片 10"/>
          <p:cNvPicPr>
            <a:picLocks noChangeAspect="1"/>
          </p:cNvPicPr>
          <p:nvPr/>
        </p:nvPicPr>
        <p:blipFill>
          <a:blip r:embed="rId2"/>
          <a:stretch>
            <a:fillRect/>
          </a:stretch>
        </p:blipFill>
        <p:spPr>
          <a:xfrm>
            <a:off x="5742305" y="3429635"/>
            <a:ext cx="6136640" cy="3315335"/>
          </a:xfrm>
          <a:prstGeom prst="rect">
            <a:avLst/>
          </a:prstGeom>
        </p:spPr>
      </p:pic>
    </p:spTree>
    <p:custDataLst>
      <p:tags r:id="rId3"/>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a:off x="182245" y="87630"/>
            <a:ext cx="1873885" cy="483235"/>
          </a:xfrm>
          <a:prstGeom prst="rect">
            <a:avLst/>
          </a:prstGeom>
          <a:solidFill>
            <a:schemeClr val="accent6">
              <a:lumMod val="60000"/>
              <a:lumOff val="4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cxnSp>
        <p:nvCxnSpPr>
          <p:cNvPr id="5" name="直接连接符 4"/>
          <p:cNvCxnSpPr/>
          <p:nvPr/>
        </p:nvCxnSpPr>
        <p:spPr>
          <a:xfrm>
            <a:off x="193675" y="690245"/>
            <a:ext cx="1811020" cy="10795"/>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H="1">
            <a:off x="193675" y="711835"/>
            <a:ext cx="10795" cy="5907405"/>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2327910" y="355600"/>
            <a:ext cx="9529445" cy="194310"/>
          </a:xfrm>
          <a:prstGeom prst="rect">
            <a:avLst/>
          </a:prstGeom>
          <a:solidFill>
            <a:schemeClr val="accent6">
              <a:lumMod val="60000"/>
              <a:lumOff val="4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9" name="矩形 8"/>
          <p:cNvSpPr/>
          <p:nvPr/>
        </p:nvSpPr>
        <p:spPr>
          <a:xfrm>
            <a:off x="312420" y="847090"/>
            <a:ext cx="161925" cy="5745480"/>
          </a:xfrm>
          <a:prstGeom prst="rect">
            <a:avLst/>
          </a:prstGeom>
          <a:solidFill>
            <a:schemeClr val="accent6">
              <a:lumMod val="60000"/>
              <a:lumOff val="4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0" name="文本框 9"/>
          <p:cNvSpPr txBox="1"/>
          <p:nvPr/>
        </p:nvSpPr>
        <p:spPr>
          <a:xfrm>
            <a:off x="666750" y="1233170"/>
            <a:ext cx="11107420" cy="3197225"/>
          </a:xfrm>
          <a:prstGeom prst="rect">
            <a:avLst/>
          </a:prstGeom>
          <a:noFill/>
        </p:spPr>
        <p:txBody>
          <a:bodyPr wrap="square" rtlCol="0" anchor="t">
            <a:noAutofit/>
          </a:bodyPr>
          <a:p>
            <a:r>
              <a:rPr lang="zh-CN" altLang="en-US" sz="2000" b="1">
                <a:solidFill>
                  <a:schemeClr val="accent3">
                    <a:lumMod val="75000"/>
                  </a:schemeClr>
                </a:solidFill>
              </a:rPr>
              <a:t>预备系和一年级的每年招生工作在3月份及</a:t>
            </a:r>
            <a:r>
              <a:rPr lang="en-US" altLang="zh-CN" sz="2000" b="1">
                <a:solidFill>
                  <a:schemeClr val="accent3">
                    <a:lumMod val="75000"/>
                  </a:schemeClr>
                </a:solidFill>
              </a:rPr>
              <a:t>7</a:t>
            </a:r>
            <a:r>
              <a:rPr lang="zh-CN" altLang="en-US" sz="2000" b="1">
                <a:solidFill>
                  <a:schemeClr val="accent3">
                    <a:lumMod val="75000"/>
                  </a:schemeClr>
                </a:solidFill>
              </a:rPr>
              <a:t>月份进行，9月1－10日开学。必须要通过面试方可录取。</a:t>
            </a:r>
            <a:endParaRPr lang="zh-CN" altLang="en-US" sz="2000" b="1">
              <a:solidFill>
                <a:schemeClr val="accent3">
                  <a:lumMod val="75000"/>
                </a:schemeClr>
              </a:solidFill>
            </a:endParaRPr>
          </a:p>
          <a:p>
            <a:endParaRPr lang="zh-CN" altLang="en-US" sz="2000" b="1">
              <a:solidFill>
                <a:schemeClr val="accent3">
                  <a:lumMod val="75000"/>
                </a:schemeClr>
              </a:solidFill>
            </a:endParaRPr>
          </a:p>
          <a:p>
            <a:r>
              <a:rPr lang="zh-CN" altLang="en-US" sz="2000" b="1">
                <a:solidFill>
                  <a:schemeClr val="accent3">
                    <a:lumMod val="75000"/>
                  </a:schemeClr>
                </a:solidFill>
              </a:rPr>
              <a:t>主要教学形式-：五年学历硕士学位制、进修、博士研究生。毕业期满，考试合格，将颁发硕士或博士文凭。</a:t>
            </a:r>
            <a:endParaRPr lang="zh-CN" altLang="en-US" sz="2000" b="1">
              <a:solidFill>
                <a:schemeClr val="accent3">
                  <a:lumMod val="75000"/>
                </a:schemeClr>
              </a:solidFill>
            </a:endParaRPr>
          </a:p>
          <a:p>
            <a:endParaRPr lang="zh-CN" altLang="en-US" sz="2000" b="1">
              <a:solidFill>
                <a:schemeClr val="accent3">
                  <a:lumMod val="75000"/>
                </a:schemeClr>
              </a:solidFill>
            </a:endParaRPr>
          </a:p>
          <a:p>
            <a:r>
              <a:rPr lang="zh-CN" altLang="en-US" sz="2000" b="1">
                <a:solidFill>
                  <a:schemeClr val="accent3">
                    <a:lumMod val="75000"/>
                  </a:schemeClr>
                </a:solidFill>
              </a:rPr>
              <a:t>预备系是为学习语言及适应今后的强化专业教学而设的，主要课程有俄语，和声，音乐史、视唱练耳及钢琴。预备系学习期间学生可通过考试升入本科一年级学习，学费每年约</a:t>
            </a:r>
            <a:r>
              <a:rPr lang="en-US" altLang="zh-CN" sz="2000" b="1">
                <a:solidFill>
                  <a:schemeClr val="accent3">
                    <a:lumMod val="75000"/>
                  </a:schemeClr>
                </a:solidFill>
              </a:rPr>
              <a:t>6-8</a:t>
            </a:r>
            <a:r>
              <a:rPr lang="zh-CN" altLang="en-US" sz="2000" b="1">
                <a:solidFill>
                  <a:schemeClr val="accent3">
                    <a:lumMod val="75000"/>
                  </a:schemeClr>
                </a:solidFill>
              </a:rPr>
              <a:t>万人民币。学校提供住宿。</a:t>
            </a:r>
            <a:endParaRPr lang="zh-CN" altLang="en-US" sz="2000" b="1">
              <a:solidFill>
                <a:schemeClr val="accent3">
                  <a:lumMod val="75000"/>
                </a:schemeClr>
              </a:solidFill>
            </a:endParaRPr>
          </a:p>
        </p:txBody>
      </p:sp>
      <p:pic>
        <p:nvPicPr>
          <p:cNvPr id="11" name="图片 10"/>
          <p:cNvPicPr>
            <a:picLocks noChangeAspect="1"/>
          </p:cNvPicPr>
          <p:nvPr/>
        </p:nvPicPr>
        <p:blipFill>
          <a:blip r:embed="rId1"/>
          <a:stretch>
            <a:fillRect/>
          </a:stretch>
        </p:blipFill>
        <p:spPr>
          <a:xfrm>
            <a:off x="1416050" y="4171950"/>
            <a:ext cx="5198110" cy="2686050"/>
          </a:xfrm>
          <a:prstGeom prst="rect">
            <a:avLst/>
          </a:prstGeom>
        </p:spPr>
      </p:pic>
      <p:pic>
        <p:nvPicPr>
          <p:cNvPr id="12" name="图片 11"/>
          <p:cNvPicPr>
            <a:picLocks noChangeAspect="1"/>
          </p:cNvPicPr>
          <p:nvPr/>
        </p:nvPicPr>
        <p:blipFill>
          <a:blip r:embed="rId2"/>
          <a:stretch>
            <a:fillRect/>
          </a:stretch>
        </p:blipFill>
        <p:spPr>
          <a:xfrm>
            <a:off x="7002145" y="4430395"/>
            <a:ext cx="4583430" cy="2427605"/>
          </a:xfrm>
          <a:prstGeom prst="rect">
            <a:avLst/>
          </a:prstGeom>
        </p:spPr>
      </p:pic>
      <p:sp>
        <p:nvSpPr>
          <p:cNvPr id="13" name="文本框 12"/>
          <p:cNvSpPr txBox="1"/>
          <p:nvPr/>
        </p:nvSpPr>
        <p:spPr>
          <a:xfrm>
            <a:off x="312420" y="124460"/>
            <a:ext cx="4064000" cy="460375"/>
          </a:xfrm>
          <a:prstGeom prst="rect">
            <a:avLst/>
          </a:prstGeom>
          <a:noFill/>
        </p:spPr>
        <p:txBody>
          <a:bodyPr wrap="square" rtlCol="0">
            <a:spAutoFit/>
          </a:bodyPr>
          <a:p>
            <a:r>
              <a:rPr lang="zh-CN" altLang="en-US" sz="2400" b="1"/>
              <a:t>入</a:t>
            </a:r>
            <a:r>
              <a:rPr lang="en-US" altLang="zh-CN" sz="2400" b="1"/>
              <a:t> </a:t>
            </a:r>
            <a:r>
              <a:rPr lang="zh-CN" altLang="en-US" sz="2400" b="1"/>
              <a:t>学</a:t>
            </a:r>
            <a:r>
              <a:rPr lang="en-US" altLang="zh-CN" sz="2400" b="1"/>
              <a:t> </a:t>
            </a:r>
            <a:r>
              <a:rPr lang="zh-CN" altLang="en-US" sz="2400" b="1"/>
              <a:t>时</a:t>
            </a:r>
            <a:r>
              <a:rPr lang="en-US" altLang="zh-CN" sz="2400" b="1"/>
              <a:t> </a:t>
            </a:r>
            <a:r>
              <a:rPr lang="zh-CN" altLang="en-US" sz="2400" b="1"/>
              <a:t>间</a:t>
            </a:r>
            <a:endParaRPr lang="zh-CN" altLang="en-US" sz="2400" b="1"/>
          </a:p>
        </p:txBody>
      </p:sp>
    </p:spTree>
    <p:custDataLst>
      <p:tags r:id="rId3"/>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a:off x="193675" y="86360"/>
            <a:ext cx="1864360" cy="571500"/>
          </a:xfrm>
          <a:prstGeom prst="rect">
            <a:avLst/>
          </a:prstGeom>
          <a:solidFill>
            <a:schemeClr val="accent6">
              <a:lumMod val="60000"/>
              <a:lumOff val="4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cxnSp>
        <p:nvCxnSpPr>
          <p:cNvPr id="5" name="直接连接符 4"/>
          <p:cNvCxnSpPr/>
          <p:nvPr/>
        </p:nvCxnSpPr>
        <p:spPr>
          <a:xfrm>
            <a:off x="193675" y="765810"/>
            <a:ext cx="1831975" cy="0"/>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214630" y="765810"/>
            <a:ext cx="0" cy="5982335"/>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09165" y="463550"/>
            <a:ext cx="9777095" cy="161925"/>
          </a:xfrm>
          <a:prstGeom prst="rect">
            <a:avLst/>
          </a:prstGeom>
          <a:solidFill>
            <a:schemeClr val="accent6">
              <a:lumMod val="60000"/>
              <a:lumOff val="4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矩形 7"/>
          <p:cNvSpPr/>
          <p:nvPr/>
        </p:nvSpPr>
        <p:spPr>
          <a:xfrm>
            <a:off x="344805" y="901065"/>
            <a:ext cx="161925" cy="5810250"/>
          </a:xfrm>
          <a:prstGeom prst="rect">
            <a:avLst/>
          </a:prstGeom>
          <a:solidFill>
            <a:schemeClr val="accent6">
              <a:lumMod val="60000"/>
              <a:lumOff val="40000"/>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9" name="文本框 8"/>
          <p:cNvSpPr txBox="1"/>
          <p:nvPr/>
        </p:nvSpPr>
        <p:spPr>
          <a:xfrm>
            <a:off x="1290955" y="1050925"/>
            <a:ext cx="9720580" cy="1708785"/>
          </a:xfrm>
          <a:prstGeom prst="rect">
            <a:avLst/>
          </a:prstGeom>
          <a:noFill/>
        </p:spPr>
        <p:txBody>
          <a:bodyPr wrap="square" rtlCol="0" anchor="t">
            <a:noAutofit/>
          </a:bodyPr>
          <a:p>
            <a:r>
              <a:rPr lang="en-US" altLang="zh-CN" sz="2400" b="1">
                <a:solidFill>
                  <a:schemeClr val="accent3">
                    <a:lumMod val="75000"/>
                  </a:schemeClr>
                </a:solidFill>
              </a:rPr>
              <a:t>      </a:t>
            </a:r>
            <a:r>
              <a:rPr lang="zh-CN" altLang="en-US" sz="2400" b="1">
                <a:solidFill>
                  <a:schemeClr val="accent3">
                    <a:lumMod val="75000"/>
                  </a:schemeClr>
                </a:solidFill>
              </a:rPr>
              <a:t>学校有新旧宿舍楼两栋宿舍，旧宿舍每个房间2-3个人，新宿舍每间2个人。为留学生提供专门的宿舍，房间面积20平方米，学生2-3人一间，配有公共卫生设施和厨房，24小时保安。附中则为在校中学生提供全封闭式教学和生活管理。</a:t>
            </a:r>
            <a:endParaRPr lang="zh-CN" altLang="en-US" sz="2400" b="1">
              <a:solidFill>
                <a:schemeClr val="accent3">
                  <a:lumMod val="75000"/>
                </a:schemeClr>
              </a:solidFill>
            </a:endParaRPr>
          </a:p>
        </p:txBody>
      </p:sp>
      <p:pic>
        <p:nvPicPr>
          <p:cNvPr id="10" name="图片 9"/>
          <p:cNvPicPr>
            <a:picLocks noChangeAspect="1"/>
          </p:cNvPicPr>
          <p:nvPr/>
        </p:nvPicPr>
        <p:blipFill>
          <a:blip r:embed="rId1"/>
          <a:stretch>
            <a:fillRect/>
          </a:stretch>
        </p:blipFill>
        <p:spPr>
          <a:xfrm>
            <a:off x="1384300" y="2889250"/>
            <a:ext cx="9627235" cy="3743325"/>
          </a:xfrm>
          <a:prstGeom prst="rect">
            <a:avLst/>
          </a:prstGeom>
        </p:spPr>
      </p:pic>
      <p:sp>
        <p:nvSpPr>
          <p:cNvPr id="11" name="文本框 10"/>
          <p:cNvSpPr txBox="1"/>
          <p:nvPr/>
        </p:nvSpPr>
        <p:spPr>
          <a:xfrm>
            <a:off x="344805" y="113665"/>
            <a:ext cx="4064000" cy="460375"/>
          </a:xfrm>
          <a:prstGeom prst="rect">
            <a:avLst/>
          </a:prstGeom>
          <a:noFill/>
        </p:spPr>
        <p:txBody>
          <a:bodyPr wrap="square" rtlCol="0">
            <a:spAutoFit/>
          </a:bodyPr>
          <a:p>
            <a:r>
              <a:rPr lang="zh-CN" altLang="en-US" sz="2400" b="1"/>
              <a:t>宿</a:t>
            </a:r>
            <a:r>
              <a:rPr lang="en-US" altLang="zh-CN" sz="2400" b="1"/>
              <a:t> </a:t>
            </a:r>
            <a:r>
              <a:rPr lang="zh-CN" altLang="en-US" sz="2400" b="1"/>
              <a:t>舍</a:t>
            </a:r>
            <a:r>
              <a:rPr lang="en-US" altLang="zh-CN" sz="2400" b="1"/>
              <a:t> </a:t>
            </a:r>
            <a:r>
              <a:rPr lang="zh-CN" altLang="en-US" sz="2400" b="1"/>
              <a:t>条</a:t>
            </a:r>
            <a:r>
              <a:rPr lang="en-US" altLang="zh-CN" sz="2400" b="1"/>
              <a:t> </a:t>
            </a:r>
            <a:r>
              <a:rPr lang="zh-CN" altLang="en-US" sz="2400" b="1"/>
              <a:t>件</a:t>
            </a:r>
            <a:endParaRPr lang="zh-CN" altLang="en-US" sz="2400" b="1"/>
          </a:p>
        </p:txBody>
      </p:sp>
    </p:spTree>
    <p:custDataLst>
      <p:tags r:id="rId2"/>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a:off x="215265" y="151130"/>
            <a:ext cx="1885950" cy="571500"/>
          </a:xfrm>
          <a:prstGeom prst="rect">
            <a:avLst/>
          </a:prstGeom>
          <a:solidFill>
            <a:schemeClr val="accent6">
              <a:lumMod val="60000"/>
              <a:lumOff val="4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cxnSp>
        <p:nvCxnSpPr>
          <p:cNvPr id="5" name="直接连接符 4"/>
          <p:cNvCxnSpPr/>
          <p:nvPr/>
        </p:nvCxnSpPr>
        <p:spPr>
          <a:xfrm>
            <a:off x="214630" y="808355"/>
            <a:ext cx="1929765" cy="0"/>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236220" y="798195"/>
            <a:ext cx="10795" cy="5928360"/>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63140" y="539115"/>
            <a:ext cx="9583420" cy="151130"/>
          </a:xfrm>
          <a:prstGeom prst="rect">
            <a:avLst/>
          </a:prstGeom>
          <a:solidFill>
            <a:schemeClr val="accent6">
              <a:lumMod val="60000"/>
              <a:lumOff val="40000"/>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矩形 7"/>
          <p:cNvSpPr/>
          <p:nvPr/>
        </p:nvSpPr>
        <p:spPr>
          <a:xfrm>
            <a:off x="344805" y="975995"/>
            <a:ext cx="140335" cy="5713730"/>
          </a:xfrm>
          <a:prstGeom prst="rect">
            <a:avLst/>
          </a:prstGeom>
          <a:solidFill>
            <a:schemeClr val="accent6">
              <a:lumMod val="60000"/>
              <a:lumOff val="4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9" name="文本框 8"/>
          <p:cNvSpPr txBox="1"/>
          <p:nvPr/>
        </p:nvSpPr>
        <p:spPr>
          <a:xfrm>
            <a:off x="967740" y="1228725"/>
            <a:ext cx="10224135" cy="2383790"/>
          </a:xfrm>
          <a:prstGeom prst="rect">
            <a:avLst/>
          </a:prstGeom>
          <a:noFill/>
        </p:spPr>
        <p:txBody>
          <a:bodyPr wrap="square" rtlCol="0" anchor="t">
            <a:noAutofit/>
          </a:bodyPr>
          <a:p>
            <a:r>
              <a:rPr lang="en-US" altLang="zh-CN" sz="2400" b="1">
                <a:solidFill>
                  <a:schemeClr val="accent3">
                    <a:lumMod val="75000"/>
                  </a:schemeClr>
                </a:solidFill>
              </a:rPr>
              <a:t>       </a:t>
            </a:r>
            <a:r>
              <a:rPr lang="zh-CN" altLang="en-US" sz="2400" b="1">
                <a:solidFill>
                  <a:schemeClr val="accent3">
                    <a:lumMod val="75000"/>
                  </a:schemeClr>
                </a:solidFill>
              </a:rPr>
              <a:t>柴院接受应届/往届音乐类中学毕业生，学生需要达到较高的专业水平。获得或即将获得毕业证、成绩单、拥有较长时间的专业音乐教育背景，学生用DVD形式申请入学考试，合格后才可进入预科阶段学习。</a:t>
            </a:r>
            <a:endParaRPr lang="zh-CN" altLang="en-US" sz="2400" b="1">
              <a:solidFill>
                <a:schemeClr val="accent3">
                  <a:lumMod val="75000"/>
                </a:schemeClr>
              </a:solidFill>
            </a:endParaRPr>
          </a:p>
          <a:p>
            <a:r>
              <a:rPr lang="zh-CN" altLang="en-US" sz="2400" b="1">
                <a:solidFill>
                  <a:schemeClr val="accent3">
                    <a:lumMod val="75000"/>
                  </a:schemeClr>
                </a:solidFill>
              </a:rPr>
              <a:t> </a:t>
            </a:r>
            <a:r>
              <a:rPr lang="en-US" altLang="zh-CN" sz="2400" b="1">
                <a:solidFill>
                  <a:schemeClr val="accent3">
                    <a:lumMod val="75000"/>
                  </a:schemeClr>
                </a:solidFill>
              </a:rPr>
              <a:t>      </a:t>
            </a:r>
            <a:r>
              <a:rPr lang="zh-CN" altLang="en-US" sz="2400" b="1">
                <a:solidFill>
                  <a:schemeClr val="accent3">
                    <a:lumMod val="75000"/>
                  </a:schemeClr>
                </a:solidFill>
              </a:rPr>
              <a:t>附中接受各年龄段学生，根据学生的已有教育背景和专业水平，进入相应年级就读。学生需用DVD形式申请入学通知书。DVD要求20-30分钟专业表演，不可剪辑，需录制两份拷贝。</a:t>
            </a:r>
            <a:endParaRPr lang="zh-CN" altLang="en-US" sz="2400" b="1">
              <a:solidFill>
                <a:schemeClr val="accent3">
                  <a:lumMod val="75000"/>
                </a:schemeClr>
              </a:solidFill>
            </a:endParaRPr>
          </a:p>
        </p:txBody>
      </p:sp>
      <p:pic>
        <p:nvPicPr>
          <p:cNvPr id="10" name="图片 9"/>
          <p:cNvPicPr>
            <a:picLocks noChangeAspect="1"/>
          </p:cNvPicPr>
          <p:nvPr/>
        </p:nvPicPr>
        <p:blipFill>
          <a:blip r:embed="rId1"/>
          <a:stretch>
            <a:fillRect/>
          </a:stretch>
        </p:blipFill>
        <p:spPr>
          <a:xfrm>
            <a:off x="2263140" y="3535680"/>
            <a:ext cx="7967980" cy="3322320"/>
          </a:xfrm>
          <a:prstGeom prst="rect">
            <a:avLst/>
          </a:prstGeom>
        </p:spPr>
      </p:pic>
      <p:sp>
        <p:nvSpPr>
          <p:cNvPr id="11" name="文本框 10"/>
          <p:cNvSpPr txBox="1"/>
          <p:nvPr/>
        </p:nvSpPr>
        <p:spPr>
          <a:xfrm>
            <a:off x="485140" y="241935"/>
            <a:ext cx="4064000" cy="398780"/>
          </a:xfrm>
          <a:prstGeom prst="rect">
            <a:avLst/>
          </a:prstGeom>
          <a:noFill/>
        </p:spPr>
        <p:txBody>
          <a:bodyPr wrap="square" rtlCol="0">
            <a:spAutoFit/>
          </a:bodyPr>
          <a:p>
            <a:r>
              <a:rPr lang="zh-CN" altLang="en-US" sz="2000" b="1"/>
              <a:t>申</a:t>
            </a:r>
            <a:r>
              <a:rPr lang="en-US" altLang="zh-CN" sz="2000" b="1"/>
              <a:t> </a:t>
            </a:r>
            <a:r>
              <a:rPr lang="zh-CN" altLang="en-US" sz="2000" b="1"/>
              <a:t>请</a:t>
            </a:r>
            <a:r>
              <a:rPr lang="en-US" altLang="zh-CN" sz="2000" b="1"/>
              <a:t> </a:t>
            </a:r>
            <a:r>
              <a:rPr lang="zh-CN" altLang="en-US" sz="2000" b="1"/>
              <a:t>条</a:t>
            </a:r>
            <a:r>
              <a:rPr lang="en-US" altLang="zh-CN" sz="2000" b="1"/>
              <a:t> </a:t>
            </a:r>
            <a:r>
              <a:rPr lang="zh-CN" altLang="en-US" sz="2000" b="1"/>
              <a:t>件</a:t>
            </a:r>
            <a:endParaRPr lang="zh-CN" altLang="en-US" sz="2000" b="1"/>
          </a:p>
        </p:txBody>
      </p:sp>
    </p:spTree>
    <p:custDataLst>
      <p:tags r:id="rId2"/>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p:nvPr>
            <p:ph type="ctrTitle"/>
            <p:custDataLst>
              <p:tags r:id="rId1"/>
            </p:custDataLst>
          </p:nvPr>
        </p:nvSpPr>
        <p:spPr/>
        <p:txBody>
          <a:bodyPr/>
          <a:p>
            <a:r>
              <a:rPr lang="en-US" altLang="zh-CN"/>
              <a:t>  </a:t>
            </a:r>
            <a:endParaRPr lang="en-US" altLang="zh-CN"/>
          </a:p>
        </p:txBody>
      </p:sp>
      <p:sp>
        <p:nvSpPr>
          <p:cNvPr id="4" name="矩形 3"/>
          <p:cNvSpPr/>
          <p:nvPr/>
        </p:nvSpPr>
        <p:spPr>
          <a:xfrm>
            <a:off x="215265" y="151130"/>
            <a:ext cx="1885950" cy="571500"/>
          </a:xfrm>
          <a:prstGeom prst="rect">
            <a:avLst/>
          </a:prstGeom>
          <a:solidFill>
            <a:schemeClr val="accent6">
              <a:lumMod val="60000"/>
              <a:lumOff val="4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矩形 6"/>
          <p:cNvSpPr/>
          <p:nvPr/>
        </p:nvSpPr>
        <p:spPr>
          <a:xfrm>
            <a:off x="2263140" y="539115"/>
            <a:ext cx="9583420" cy="151130"/>
          </a:xfrm>
          <a:prstGeom prst="rect">
            <a:avLst/>
          </a:prstGeom>
          <a:solidFill>
            <a:schemeClr val="accent6">
              <a:lumMod val="60000"/>
              <a:lumOff val="40000"/>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矩形 7"/>
          <p:cNvSpPr/>
          <p:nvPr/>
        </p:nvSpPr>
        <p:spPr>
          <a:xfrm>
            <a:off x="344805" y="975995"/>
            <a:ext cx="140335" cy="5713730"/>
          </a:xfrm>
          <a:prstGeom prst="rect">
            <a:avLst/>
          </a:prstGeom>
          <a:solidFill>
            <a:schemeClr val="accent6">
              <a:lumMod val="60000"/>
              <a:lumOff val="4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8" name="文本框 17"/>
          <p:cNvSpPr txBox="1"/>
          <p:nvPr/>
        </p:nvSpPr>
        <p:spPr>
          <a:xfrm>
            <a:off x="172720" y="191770"/>
            <a:ext cx="1971675" cy="784225"/>
          </a:xfrm>
          <a:prstGeom prst="rect">
            <a:avLst/>
          </a:prstGeom>
          <a:noFill/>
        </p:spPr>
        <p:txBody>
          <a:bodyPr wrap="square" rtlCol="0">
            <a:noAutofit/>
          </a:bodyPr>
          <a:p>
            <a:pPr indent="0" algn="l">
              <a:lnSpc>
                <a:spcPct val="100000"/>
              </a:lnSpc>
              <a:buNone/>
            </a:pPr>
            <a:r>
              <a:rPr lang="en-US" altLang="zh-CN" sz="2000" b="1">
                <a:latin typeface="Calibri" charset="0"/>
                <a:ea typeface="宋体" charset="-122"/>
              </a:rPr>
              <a:t>      </a:t>
            </a:r>
            <a:r>
              <a:rPr lang="zh-CN" altLang="en-US" sz="2000" b="1">
                <a:latin typeface="Calibri" charset="0"/>
                <a:ea typeface="宋体" charset="-122"/>
              </a:rPr>
              <a:t>问题咨询</a:t>
            </a:r>
            <a:endParaRPr lang="zh-CN" altLang="en-US" sz="2000" b="1">
              <a:latin typeface="Calibri" charset="0"/>
              <a:ea typeface="宋体" charset="-122"/>
            </a:endParaRPr>
          </a:p>
        </p:txBody>
      </p:sp>
      <p:cxnSp>
        <p:nvCxnSpPr>
          <p:cNvPr id="19" name="直接连接符 18"/>
          <p:cNvCxnSpPr/>
          <p:nvPr/>
        </p:nvCxnSpPr>
        <p:spPr>
          <a:xfrm>
            <a:off x="236220" y="798195"/>
            <a:ext cx="10795" cy="5928360"/>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214630" y="808355"/>
            <a:ext cx="1929765" cy="0"/>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1198880" y="1118870"/>
            <a:ext cx="6353810" cy="4107815"/>
          </a:xfrm>
          <a:prstGeom prst="rect">
            <a:avLst/>
          </a:prstGeom>
          <a:noFill/>
        </p:spPr>
        <p:txBody>
          <a:bodyPr wrap="square" rtlCol="0">
            <a:noAutofit/>
          </a:bodyPr>
          <a:p>
            <a:pPr indent="0" algn="l">
              <a:lnSpc>
                <a:spcPct val="100000"/>
              </a:lnSpc>
              <a:buNone/>
            </a:pPr>
            <a:r>
              <a:rPr lang="zh-CN" altLang="en-US" sz="2400">
                <a:latin typeface="Calibri" charset="0"/>
                <a:ea typeface="Calibri" charset="0"/>
              </a:rPr>
              <a:t>李伟艺术学校官方网站:WWW.Lalwqh.com</a:t>
            </a:r>
            <a:endParaRPr lang="zh-CN" altLang="en-US" sz="2400">
              <a:latin typeface="Calibri" charset="0"/>
              <a:ea typeface="Calibri" charset="0"/>
            </a:endParaRPr>
          </a:p>
          <a:p>
            <a:pPr indent="0" algn="l">
              <a:lnSpc>
                <a:spcPct val="100000"/>
              </a:lnSpc>
              <a:buNone/>
            </a:pPr>
            <a:r>
              <a:rPr lang="zh-CN" altLang="en-US" sz="2400">
                <a:latin typeface="Calibri" charset="0"/>
                <a:ea typeface="Calibri" charset="0"/>
              </a:rPr>
              <a:t>                                           </a:t>
            </a:r>
            <a:endParaRPr lang="zh-CN" altLang="en-US" sz="2400">
              <a:latin typeface="Calibri" charset="0"/>
              <a:ea typeface="Calibri" charset="0"/>
            </a:endParaRPr>
          </a:p>
          <a:p>
            <a:pPr indent="0" algn="l">
              <a:lnSpc>
                <a:spcPct val="100000"/>
              </a:lnSpc>
              <a:buNone/>
            </a:pPr>
            <a:r>
              <a:rPr lang="zh-CN" altLang="en-US" sz="2400">
                <a:latin typeface="Calibri" charset="0"/>
                <a:ea typeface="Calibri" charset="0"/>
              </a:rPr>
              <a:t>新浪微博:@李伟艺术学校</a:t>
            </a:r>
            <a:endParaRPr lang="zh-CN" altLang="en-US" sz="2400">
              <a:latin typeface="Calibri" charset="0"/>
              <a:ea typeface="Calibri" charset="0"/>
            </a:endParaRPr>
          </a:p>
          <a:p>
            <a:pPr indent="0" algn="l">
              <a:lnSpc>
                <a:spcPct val="100000"/>
              </a:lnSpc>
              <a:buNone/>
            </a:pPr>
            <a:r>
              <a:rPr lang="zh-CN" altLang="en-US" sz="2400">
                <a:latin typeface="Calibri" charset="0"/>
                <a:ea typeface="Calibri" charset="0"/>
              </a:rPr>
              <a:t> </a:t>
            </a:r>
            <a:endParaRPr lang="zh-CN" altLang="en-US" sz="2400">
              <a:latin typeface="Calibri" charset="0"/>
              <a:ea typeface="Calibri" charset="0"/>
            </a:endParaRPr>
          </a:p>
          <a:p>
            <a:pPr indent="0" algn="l">
              <a:lnSpc>
                <a:spcPct val="100000"/>
              </a:lnSpc>
              <a:buNone/>
            </a:pPr>
            <a:r>
              <a:rPr lang="zh-CN" altLang="en-US" sz="2400">
                <a:latin typeface="Calibri" charset="0"/>
                <a:ea typeface="Calibri" charset="0"/>
              </a:rPr>
              <a:t>学校地址:六安市皖西路仙安商贸城4楼</a:t>
            </a:r>
            <a:endParaRPr lang="zh-CN" altLang="en-US" sz="2400">
              <a:latin typeface="Calibri" charset="0"/>
              <a:ea typeface="Calibri" charset="0"/>
            </a:endParaRPr>
          </a:p>
          <a:p>
            <a:pPr indent="0" algn="l">
              <a:lnSpc>
                <a:spcPct val="100000"/>
              </a:lnSpc>
              <a:buNone/>
            </a:pPr>
            <a:r>
              <a:rPr lang="zh-CN" altLang="en-US" sz="2400">
                <a:latin typeface="Calibri" charset="0"/>
                <a:ea typeface="Calibri" charset="0"/>
              </a:rPr>
              <a:t> </a:t>
            </a:r>
            <a:endParaRPr lang="zh-CN" altLang="en-US" sz="2400">
              <a:latin typeface="Calibri" charset="0"/>
              <a:ea typeface="Calibri" charset="0"/>
            </a:endParaRPr>
          </a:p>
          <a:p>
            <a:pPr indent="0" algn="l">
              <a:lnSpc>
                <a:spcPct val="100000"/>
              </a:lnSpc>
              <a:buNone/>
            </a:pPr>
            <a:r>
              <a:rPr lang="zh-CN" altLang="en-US" sz="2400">
                <a:latin typeface="Calibri" charset="0"/>
                <a:ea typeface="Calibri" charset="0"/>
              </a:rPr>
              <a:t>咨询热线:0564-3287578</a:t>
            </a:r>
            <a:endParaRPr lang="zh-CN" altLang="en-US" sz="2400">
              <a:latin typeface="Calibri" charset="0"/>
              <a:ea typeface="Calibri" charset="0"/>
            </a:endParaRPr>
          </a:p>
          <a:p>
            <a:pPr indent="0" algn="l">
              <a:lnSpc>
                <a:spcPct val="100000"/>
              </a:lnSpc>
              <a:buNone/>
            </a:pPr>
            <a:r>
              <a:rPr lang="zh-CN" altLang="en-US" sz="2400">
                <a:latin typeface="Calibri" charset="0"/>
                <a:ea typeface="Calibri" charset="0"/>
              </a:rPr>
              <a:t> </a:t>
            </a:r>
            <a:endParaRPr lang="zh-CN" altLang="en-US" sz="2400">
              <a:latin typeface="Calibri" charset="0"/>
              <a:ea typeface="Calibri" charset="0"/>
            </a:endParaRPr>
          </a:p>
          <a:p>
            <a:pPr indent="0" algn="l">
              <a:lnSpc>
                <a:spcPct val="100000"/>
              </a:lnSpc>
              <a:buNone/>
            </a:pPr>
            <a:r>
              <a:rPr lang="zh-CN" altLang="en-US" sz="2400">
                <a:latin typeface="Calibri" charset="0"/>
                <a:ea typeface="Calibri" charset="0"/>
              </a:rPr>
              <a:t>手机:18905642695（微信同号）</a:t>
            </a:r>
            <a:endParaRPr lang="zh-CN" altLang="en-US" sz="2400">
              <a:latin typeface="Calibri" charset="0"/>
              <a:ea typeface="Calibri" charset="0"/>
            </a:endParaRPr>
          </a:p>
          <a:p>
            <a:pPr indent="0" algn="l">
              <a:lnSpc>
                <a:spcPct val="100000"/>
              </a:lnSpc>
              <a:buNone/>
            </a:pPr>
            <a:r>
              <a:rPr lang="zh-CN" altLang="en-US" sz="2400">
                <a:latin typeface="Calibri" charset="0"/>
                <a:ea typeface="Calibri" charset="0"/>
              </a:rPr>
              <a:t> </a:t>
            </a:r>
            <a:endParaRPr lang="zh-CN" altLang="en-US" sz="2400">
              <a:latin typeface="Calibri" charset="0"/>
              <a:ea typeface="Calibri" charset="0"/>
            </a:endParaRPr>
          </a:p>
          <a:p>
            <a:pPr indent="0" algn="l">
              <a:lnSpc>
                <a:spcPct val="100000"/>
              </a:lnSpc>
              <a:buNone/>
            </a:pPr>
            <a:r>
              <a:rPr lang="zh-CN" altLang="en-US" sz="2400">
                <a:latin typeface="Calibri" charset="0"/>
                <a:ea typeface="Calibri" charset="0"/>
              </a:rPr>
              <a:t>QQ群号:77063296</a:t>
            </a:r>
            <a:endParaRPr lang="zh-CN" altLang="en-US" sz="2400">
              <a:latin typeface="Calibri" charset="0"/>
              <a:ea typeface="Calibri" charset="0"/>
            </a:endParaRPr>
          </a:p>
        </p:txBody>
      </p:sp>
      <p:pic>
        <p:nvPicPr>
          <p:cNvPr id="24" name="图片 23" descr="/private/var/mobile/Containers/Data/Application/6877BF22-FF71-4057-A8B4-45FD19EA8222/tmp/insert_image_tmp_dir/2023-06-19 14:58:08.248000.png2023-06-19 14:58:08.248000"/>
          <p:cNvPicPr>
            <a:picLocks noChangeAspect="1"/>
          </p:cNvPicPr>
          <p:nvPr/>
        </p:nvPicPr>
        <p:blipFill>
          <a:blip r:embed="rId2"/>
          <a:srcRect/>
          <a:stretch>
            <a:fillRect/>
          </a:stretch>
        </p:blipFill>
        <p:spPr>
          <a:xfrm>
            <a:off x="6877685" y="3180715"/>
            <a:ext cx="4968875" cy="3545840"/>
          </a:xfrm>
          <a:prstGeom prst="rect">
            <a:avLst/>
          </a:prstGeom>
        </p:spPr>
      </p:pic>
    </p:spTree>
    <p:custDataLst>
      <p:tags r:id="rId3"/>
    </p:custDataLst>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0" name="图片 99"/>
          <p:cNvPicPr/>
          <p:nvPr/>
        </p:nvPicPr>
        <p:blipFill>
          <a:blip r:embed="rId1"/>
          <a:stretch>
            <a:fillRect/>
          </a:stretch>
        </p:blipFill>
        <p:spPr>
          <a:xfrm>
            <a:off x="539115" y="963295"/>
            <a:ext cx="5941695" cy="4789170"/>
          </a:xfrm>
          <a:prstGeom prst="rect">
            <a:avLst/>
          </a:prstGeom>
          <a:noFill/>
          <a:ln w="9525">
            <a:noFill/>
          </a:ln>
        </p:spPr>
      </p:pic>
      <p:sp>
        <p:nvSpPr>
          <p:cNvPr id="4" name="圆角矩形 3"/>
          <p:cNvSpPr/>
          <p:nvPr/>
        </p:nvSpPr>
        <p:spPr>
          <a:xfrm>
            <a:off x="431165" y="301625"/>
            <a:ext cx="11329670" cy="6112510"/>
          </a:xfrm>
          <a:prstGeom prst="round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5" name="图片 4" descr="/private/var/mobile/Containers/Data/Application/6877BF22-FF71-4057-A8B4-45FD19EA8222/tmp/insert_image_tmp_dir/2023-06-19 14:48:08.953000.png2023-06-19 14:48:08.953000"/>
          <p:cNvPicPr>
            <a:picLocks noChangeAspect="1"/>
          </p:cNvPicPr>
          <p:nvPr/>
        </p:nvPicPr>
        <p:blipFill>
          <a:blip r:embed="rId2"/>
          <a:srcRect/>
          <a:stretch>
            <a:fillRect/>
          </a:stretch>
        </p:blipFill>
        <p:spPr>
          <a:xfrm>
            <a:off x="7123430" y="3429000"/>
            <a:ext cx="3338195" cy="2910205"/>
          </a:xfrm>
          <a:prstGeom prst="rect">
            <a:avLst/>
          </a:prstGeom>
        </p:spPr>
      </p:pic>
      <p:sp>
        <p:nvSpPr>
          <p:cNvPr id="9" name="文本框 8"/>
          <p:cNvSpPr txBox="1"/>
          <p:nvPr/>
        </p:nvSpPr>
        <p:spPr>
          <a:xfrm>
            <a:off x="7045960" y="963295"/>
            <a:ext cx="3493770" cy="1006475"/>
          </a:xfrm>
          <a:prstGeom prst="rect">
            <a:avLst/>
          </a:prstGeom>
          <a:noFill/>
        </p:spPr>
        <p:txBody>
          <a:bodyPr wrap="square" rtlCol="0">
            <a:noAutofit/>
          </a:bodyPr>
          <a:p>
            <a:r>
              <a:rPr lang="en-US" altLang="zh-CN" sz="2800" b="1"/>
              <a:t>  </a:t>
            </a:r>
            <a:r>
              <a:rPr lang="zh-CN" altLang="en-US" sz="2800" b="1"/>
              <a:t>联系电话   </a:t>
            </a:r>
            <a:r>
              <a:rPr lang="en-US" altLang="zh-CN" sz="2800" b="1"/>
              <a:t>18905642695</a:t>
            </a:r>
            <a:endParaRPr lang="en-US" altLang="zh-CN" sz="2800" b="1"/>
          </a:p>
          <a:p>
            <a:endParaRPr lang="zh-CN" altLang="en-US" sz="2800" b="1"/>
          </a:p>
          <a:p>
            <a:endParaRPr lang="en-US" altLang="zh-CN" sz="2800" b="1"/>
          </a:p>
          <a:p>
            <a:r>
              <a:rPr lang="zh-CN" altLang="en-US" sz="2800" b="1"/>
              <a:t>       （二维码）</a:t>
            </a:r>
            <a:endParaRPr lang="zh-CN" altLang="en-US" sz="2800" b="1"/>
          </a:p>
        </p:txBody>
      </p:sp>
    </p:spTree>
    <p:custDataLst>
      <p:tags r:id="rId3"/>
    </p:custDataLst>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1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1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23.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124.xml><?xml version="1.0" encoding="utf-8"?>
<p:tagLst xmlns:p="http://schemas.openxmlformats.org/presentationml/2006/main">
  <p:tag name="KSO_WM_UNIT_ISCONTENTSTITLE" val="0"/>
  <p:tag name="KSO_WM_UNIT_ISNUMDGMTITLE" val="0"/>
  <p:tag name="KSO_WM_UNIT_NOCLEAR" val="0"/>
  <p:tag name="KSO_WM_UNIT_SHOW_EDIT_AREA_INDICATION" val="1"/>
  <p:tag name="KSO_WM_UNIT_VALUE" val="28"/>
  <p:tag name="KSO_WM_UNIT_HIGHLIGHT" val="0"/>
  <p:tag name="KSO_WM_UNIT_COMPATIBLE" val="0"/>
  <p:tag name="KSO_WM_UNIT_DIAGRAM_ISNUMVISUAL" val="0"/>
  <p:tag name="KSO_WM_UNIT_DIAGRAM_ISREFERUNIT" val="0"/>
  <p:tag name="KSO_WM_UNIT_TYPE" val="a"/>
  <p:tag name="KSO_WM_UNIT_INDEX" val="1"/>
  <p:tag name="KSO_WM_UNIT_ID" val="custom20205081_1*a*1"/>
  <p:tag name="KSO_WM_TEMPLATE_CATEGORY" val="custom"/>
  <p:tag name="KSO_WM_TEMPLATE_INDEX" val="20205081"/>
  <p:tag name="KSO_WM_UNIT_LAYERLEVEL" val="1"/>
  <p:tag name="KSO_WM_TAG_VERSION" val="1.0"/>
  <p:tag name="KSO_WM_BEAUTIFY_FLAG" val="#wm#"/>
</p:tagLst>
</file>

<file path=ppt/tags/tag125.xml><?xml version="1.0" encoding="utf-8"?>
<p:tagLst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Lst>
</file>

<file path=ppt/tags/tag126.xml><?xml version="1.0" encoding="utf-8"?>
<p:tagLst xmlns:p="http://schemas.openxmlformats.org/presentationml/2006/main">
  <p:tag name="KSO_WM_BEAUTIFY_FLAG" val=""/>
</p:tagLst>
</file>

<file path=ppt/tags/tag127.xml><?xml version="1.0" encoding="utf-8"?>
<p:tagLst xmlns:p="http://schemas.openxmlformats.org/presentationml/2006/main">
  <p:tag name="KSO_WM_BEAUTIFY_FLAG" val="#wm#"/>
  <p:tag name="KSO_WM_TEMPLATE_CATEGORY" val="custom"/>
  <p:tag name="KSO_WM_TEMPLATE_INDEX" val="20205081"/>
</p:tagLst>
</file>

<file path=ppt/tags/tag128.xml><?xml version="1.0" encoding="utf-8"?>
<p:tagLst xmlns:p="http://schemas.openxmlformats.org/presentationml/2006/main">
  <p:tag name="KSO_WM_BEAUTIFY_FLAG" val="#wm#"/>
  <p:tag name="KSO_WM_TEMPLATE_CATEGORY" val="custom"/>
  <p:tag name="KSO_WM_TEMPLATE_INDEX" val="20205081"/>
</p:tagLst>
</file>

<file path=ppt/tags/tag129.xml><?xml version="1.0" encoding="utf-8"?>
<p:tagLst xmlns:p="http://schemas.openxmlformats.org/presentationml/2006/main">
  <p:tag name="KSO_WM_BEAUTIFY_FLAG" val="#wm#"/>
  <p:tag name="KSO_WM_TEMPLATE_CATEGORY" val="custom"/>
  <p:tag name="KSO_WM_TEMPLATE_INDEX" val="20205081"/>
</p:tagLst>
</file>

<file path=ppt/tags/tag130.xml><?xml version="1.0" encoding="utf-8"?>
<p:tagLst xmlns:p="http://schemas.openxmlformats.org/presentationml/2006/main">
  <p:tag name="KSO_WM_BEAUTIFY_FLAG" val="#wm#"/>
  <p:tag name="KSO_WM_TEMPLATE_CATEGORY" val="custom"/>
  <p:tag name="KSO_WM_TEMPLATE_INDEX" val="20205081"/>
</p:tagLst>
</file>

<file path=ppt/tags/tag131.xml><?xml version="1.0" encoding="utf-8"?>
<p:tagLst xmlns:p="http://schemas.openxmlformats.org/presentationml/2006/main">
  <p:tag name="KSO_WM_BEAUTIFY_FLAG" val="#wm#"/>
  <p:tag name="KSO_WM_TEMPLATE_CATEGORY" val="custom"/>
  <p:tag name="KSO_WM_TEMPLATE_INDEX" val="20205081"/>
</p:tagLst>
</file>

<file path=ppt/tags/tag132.xml><?xml version="1.0" encoding="utf-8"?>
<p:tagLst xmlns:p="http://schemas.openxmlformats.org/presentationml/2006/main">
  <p:tag name="KSO_WM_BEAUTIFY_FLAG" val="#wm#"/>
  <p:tag name="KSO_WM_TEMPLATE_CATEGORY" val="custom"/>
  <p:tag name="KSO_WM_TEMPLATE_INDEX" val="20205081"/>
</p:tagLst>
</file>

<file path=ppt/tags/tag133.xml><?xml version="1.0" encoding="utf-8"?>
<p:tagLst xmlns:p="http://schemas.openxmlformats.org/presentationml/2006/main">
  <p:tag name="KSO_WM_BEAUTIFY_FLAG" val="#wm#"/>
  <p:tag name="KSO_WM_TEMPLATE_CATEGORY" val="custom"/>
  <p:tag name="KSO_WM_TEMPLATE_INDEX" val="20205081"/>
</p:tagLst>
</file>

<file path=ppt/tags/tag134.xml><?xml version="1.0" encoding="utf-8"?>
<p:tagLst xmlns:p="http://schemas.openxmlformats.org/presentationml/2006/main">
  <p:tag name="KSO_WM_BEAUTIFY_FLAG" val=""/>
</p:tagLst>
</file>

<file path=ppt/tags/tag135.xml><?xml version="1.0" encoding="utf-8"?>
<p:tagLst xmlns:p="http://schemas.openxmlformats.org/presentationml/2006/main">
  <p:tag name="KSO_WM_BEAUTIFY_FLAG" val="#wm#"/>
  <p:tag name="KSO_WM_TEMPLATE_CATEGORY" val="custom"/>
  <p:tag name="KSO_WM_TEMPLATE_INDEX" val="20205081"/>
</p:tagLst>
</file>

<file path=ppt/tags/tag136.xml><?xml version="1.0" encoding="utf-8"?>
<p:tagLst xmlns:p="http://schemas.openxmlformats.org/presentationml/2006/main">
  <p:tag name="KSO_WM_BEAUTIFY_FLAG" val="#wm#"/>
  <p:tag name="KSO_WM_TEMPLATE_CATEGORY" val="custom"/>
  <p:tag name="KSO_WM_TEMPLATE_INDEX" val="20205081"/>
</p:tagLst>
</file>

<file path=ppt/tags/tag137.xml><?xml version="1.0" encoding="utf-8"?>
<p:tagLst xmlns:p="http://schemas.openxmlformats.org/presentationml/2006/main">
  <p:tag name="KSO_WM_BEAUTIFY_FLAG" val="#wm#"/>
  <p:tag name="KSO_WM_TEMPLATE_CATEGORY" val="custom"/>
  <p:tag name="KSO_WM_TEMPLATE_INDEX" val="20205081"/>
</p:tagLst>
</file>

<file path=ppt/tags/tag138.xml><?xml version="1.0" encoding="utf-8"?>
<p:tagLst xmlns:p="http://schemas.openxmlformats.org/presentationml/2006/main">
  <p:tag name="KSO_WM_BEAUTIFY_FLAG" val="#wm#"/>
  <p:tag name="KSO_WM_TEMPLATE_CATEGORY" val="custom"/>
  <p:tag name="KSO_WM_TEMPLATE_INDEX" val="20205081"/>
</p:tagLst>
</file>

<file path=ppt/tags/tag139.xml><?xml version="1.0" encoding="utf-8"?>
<p:tagLst xmlns:p="http://schemas.openxmlformats.org/presentationml/2006/main">
  <p:tag name="KSO_WM_UNIT_ISCONTENTSTITLE" val="0"/>
  <p:tag name="KSO_WM_UNIT_ISNUMDGMTITLE" val="0"/>
  <p:tag name="KSO_WM_UNIT_PRESET_TEXT" val="空白演示"/>
  <p:tag name="KSO_WM_UNIT_NOCLEAR" val="0"/>
  <p:tag name="KSO_WM_UNIT_SHOW_EDIT_AREA_INDICATION" val="1"/>
  <p:tag name="KSO_WM_UNIT_VALUE" val="28"/>
  <p:tag name="KSO_WM_UNIT_HIGHLIGHT" val="0"/>
  <p:tag name="KSO_WM_UNIT_COMPATIBLE" val="0"/>
  <p:tag name="KSO_WM_UNIT_DIAGRAM_ISNUMVISUAL" val="0"/>
  <p:tag name="KSO_WM_UNIT_DIAGRAM_ISREFERUNIT" val="0"/>
  <p:tag name="KSO_WM_UNIT_TYPE" val="a"/>
  <p:tag name="KSO_WM_UNIT_INDEX" val="1"/>
  <p:tag name="KSO_WM_UNIT_ID" val="custom20205081_1*a*1"/>
  <p:tag name="KSO_WM_TEMPLATE_CATEGORY" val="custom"/>
  <p:tag name="KSO_WM_TEMPLATE_INDEX" val="20205081"/>
  <p:tag name="KSO_WM_UNIT_LAYERLEVEL" val="1"/>
  <p:tag name="KSO_WM_TAG_VERSION" val="1.0"/>
  <p:tag name="KSO_WM_BEAUTIFY_FLAG" val="#wm#"/>
</p:tagLst>
</file>

<file path=ppt/tags/tag140.xml><?xml version="1.0" encoding="utf-8"?>
<p:tagLst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Lst>
</file>

<file path=ppt/tags/tag141.xml><?xml version="1.0" encoding="utf-8"?>
<p:tagLst xmlns:p="http://schemas.openxmlformats.org/presentationml/2006/main">
  <p:tag name="KSO_WM_BEAUTIFY_FLAG" val="#wm#"/>
  <p:tag name="KSO_WM_TEMPLATE_CATEGORY" val="custom"/>
  <p:tag name="KSO_WM_TEMPLATE_INDEX" val="20205081"/>
</p:tagLst>
</file>

<file path=ppt/theme/theme1.xml><?xml version="1.0" encoding="utf-8"?>
<a:theme xmlns:a="http://schemas.openxmlformats.org/drawingml/2006/main" name="Office 主题​​">
  <a:themeElements>
    <a:clrScheme name="新版空白演示配色">
      <a:dk1>
        <a:sysClr val="windowText" lastClr="000000"/>
      </a:dk1>
      <a:lt1>
        <a:sysClr val="window" lastClr="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
  <PresentationFormat>宽屏</PresentationFormat>
  <Paragraphs>71</Paragraphs>
  <Slides>0</Slides>
  <Notes>4</Notes>
  <HiddenSlides>0</HiddenSlides>
  <MMClips>0</MMClips>
  <ScaleCrop>false</ScaleCrop>
  <HeadingPairs>
    <vt:vector size="6" baseType="variant">
      <vt:variant>
        <vt:lpstr>已用的字体</vt:lpstr>
      </vt:variant>
      <vt:variant>
        <vt:i4>5</vt:i4>
      </vt:variant>
      <vt:variant>
        <vt:lpstr>主题</vt:lpstr>
      </vt:variant>
      <vt:variant>
        <vt:i4>2</vt:i4>
      </vt:variant>
      <vt:variant>
        <vt:lpstr>幻灯片标题</vt:lpstr>
      </vt:variant>
      <vt:variant>
        <vt:i4>14</vt:i4>
      </vt:variant>
    </vt:vector>
  </HeadingPairs>
  <TitlesOfParts>
    <vt:vector size="21" baseType="lpstr">
      <vt:lpstr>Arial</vt:lpstr>
      <vt:lpstr>宋体</vt:lpstr>
      <vt:lpstr>Wingdings</vt:lpstr>
      <vt:lpstr>微软雅黑</vt:lpstr>
      <vt:lpstr>Calibri</vt:lpstr>
      <vt:lpstr>Office 主题​​</vt:lpstr>
      <vt:lpstr>1_Office 主题​​</vt:lpstr>
      <vt:lpstr>莫斯科柴可夫斯基音乐学院</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空白演示</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空白演示</dc:title>
  <dc:creator/>
  <cp:lastModifiedBy>iPad</cp:lastModifiedBy>
  <cp:revision>161</cp:revision>
  <dcterms:created xsi:type="dcterms:W3CDTF">1900-01-01T00:00:00Z</dcterms:created>
  <dcterms:modified xsi:type="dcterms:W3CDTF">1900-01-01T00:00:00Z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2052-11.37.0</vt:lpwstr>
  </property>
  <property fmtid="{D5CDD505-2E9C-101B-9397-08002B2CF9AE}" pid="3" name="ICV">
    <vt:lpwstr>B79D9BAF867540A5BB19A9ED4925D14E</vt:lpwstr>
  </property>
</Properties>
</file>